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4" r:id="rId5"/>
    <p:sldId id="265" r:id="rId6"/>
    <p:sldId id="261" r:id="rId7"/>
    <p:sldId id="266" r:id="rId8"/>
    <p:sldId id="267" r:id="rId9"/>
    <p:sldId id="262" r:id="rId10"/>
    <p:sldId id="268" r:id="rId11"/>
    <p:sldId id="269" r:id="rId12"/>
    <p:sldId id="263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897"/>
    <a:srgbClr val="8CB2B1"/>
    <a:srgbClr val="DEC29D"/>
    <a:srgbClr val="45546F"/>
    <a:srgbClr val="FCFBFB"/>
    <a:srgbClr val="FFFFFF"/>
    <a:srgbClr val="F5F8FF"/>
    <a:srgbClr val="C39657"/>
    <a:srgbClr val="F8CBAD"/>
    <a:srgbClr val="E5D0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0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85D51-3D05-4571-A283-B4A35CD20CD1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B187E-2E7E-4C60-849C-ECEFA0A1AE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-755650" y="6388100"/>
            <a:ext cx="13633450" cy="469900"/>
          </a:xfrm>
          <a:prstGeom prst="parallelogram">
            <a:avLst>
              <a:gd name="adj" fmla="val 4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-755650" y="0"/>
            <a:ext cx="13633450" cy="469900"/>
          </a:xfrm>
          <a:prstGeom prst="parallelogram">
            <a:avLst>
              <a:gd name="adj" fmla="val 4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-755650" y="0"/>
            <a:ext cx="5105400" cy="469900"/>
          </a:xfrm>
          <a:prstGeom prst="parallelogram">
            <a:avLst>
              <a:gd name="adj" fmla="val 43919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5759041" y="6388100"/>
            <a:ext cx="6997700" cy="469900"/>
          </a:xfrm>
          <a:prstGeom prst="parallelogram">
            <a:avLst>
              <a:gd name="adj" fmla="val 43919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3816350" y="0"/>
            <a:ext cx="317500" cy="46990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3587750" y="0"/>
            <a:ext cx="317500" cy="46990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6203541" y="6388100"/>
            <a:ext cx="317500" cy="46990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5974941" y="6388100"/>
            <a:ext cx="317500" cy="46990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2"/>
          <p:cNvSpPr txBox="1">
            <a:spLocks noChangeArrowheads="1"/>
          </p:cNvSpPr>
          <p:nvPr/>
        </p:nvSpPr>
        <p:spPr bwMode="auto">
          <a:xfrm>
            <a:off x="75564" y="33020"/>
            <a:ext cx="3442335" cy="426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dist"/>
            <a:r>
              <a:rPr lang="en-US" sz="2300" b="1" kern="100" dirty="0">
                <a:solidFill>
                  <a:srgbClr val="FFFFFF"/>
                </a:solidFill>
                <a:effectLst/>
                <a:cs typeface="+mn-ea"/>
                <a:sym typeface="+mn-lt"/>
              </a:rPr>
              <a:t>PERSONAL RESUME</a:t>
            </a:r>
            <a:endParaRPr lang="zh-CN" sz="2300" kern="100" dirty="0">
              <a:effectLst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59104" y="2563118"/>
            <a:ext cx="92737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研究生复试</a:t>
            </a:r>
            <a:r>
              <a:rPr lang="en-US" altLang="zh-CN" sz="6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模板</a:t>
            </a:r>
          </a:p>
        </p:txBody>
      </p:sp>
      <p:sp>
        <p:nvSpPr>
          <p:cNvPr id="15" name="矩形 14"/>
          <p:cNvSpPr/>
          <p:nvPr/>
        </p:nvSpPr>
        <p:spPr>
          <a:xfrm>
            <a:off x="2962274" y="3892875"/>
            <a:ext cx="6286500" cy="592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May I be strenuous, energetic and persevering ! May I be patient! May I be able to bear and forbear the wrongs of others! May I ever keep a promise given!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graduation-hat_2473"/>
          <p:cNvSpPr/>
          <p:nvPr/>
        </p:nvSpPr>
        <p:spPr>
          <a:xfrm>
            <a:off x="5318111" y="1321088"/>
            <a:ext cx="1555774" cy="855169"/>
          </a:xfrm>
          <a:custGeom>
            <a:avLst/>
            <a:gdLst>
              <a:gd name="connsiteX0" fmla="*/ 543428 w 576238"/>
              <a:gd name="connsiteY0" fmla="*/ 274208 h 355968"/>
              <a:gd name="connsiteX1" fmla="*/ 543428 w 576238"/>
              <a:gd name="connsiteY1" fmla="*/ 338693 h 355968"/>
              <a:gd name="connsiteX2" fmla="*/ 541442 w 576238"/>
              <a:gd name="connsiteY2" fmla="*/ 343653 h 355968"/>
              <a:gd name="connsiteX3" fmla="*/ 535484 w 576238"/>
              <a:gd name="connsiteY3" fmla="*/ 345637 h 355968"/>
              <a:gd name="connsiteX4" fmla="*/ 517608 w 576238"/>
              <a:gd name="connsiteY4" fmla="*/ 354566 h 355968"/>
              <a:gd name="connsiteX5" fmla="*/ 512643 w 576238"/>
              <a:gd name="connsiteY5" fmla="*/ 355558 h 355968"/>
              <a:gd name="connsiteX6" fmla="*/ 509663 w 576238"/>
              <a:gd name="connsiteY6" fmla="*/ 350598 h 355968"/>
              <a:gd name="connsiteX7" fmla="*/ 514629 w 576238"/>
              <a:gd name="connsiteY7" fmla="*/ 277184 h 355968"/>
              <a:gd name="connsiteX8" fmla="*/ 543428 w 576238"/>
              <a:gd name="connsiteY8" fmla="*/ 274208 h 355968"/>
              <a:gd name="connsiteX9" fmla="*/ 288119 w 576238"/>
              <a:gd name="connsiteY9" fmla="*/ 251378 h 355968"/>
              <a:gd name="connsiteX10" fmla="*/ 126176 w 576238"/>
              <a:gd name="connsiteY10" fmla="*/ 274185 h 355968"/>
              <a:gd name="connsiteX11" fmla="*/ 288119 w 576238"/>
              <a:gd name="connsiteY11" fmla="*/ 296001 h 355968"/>
              <a:gd name="connsiteX12" fmla="*/ 450062 w 576238"/>
              <a:gd name="connsiteY12" fmla="*/ 274185 h 355968"/>
              <a:gd name="connsiteX13" fmla="*/ 288119 w 576238"/>
              <a:gd name="connsiteY13" fmla="*/ 251378 h 355968"/>
              <a:gd name="connsiteX14" fmla="*/ 288119 w 576238"/>
              <a:gd name="connsiteY14" fmla="*/ 126432 h 355968"/>
              <a:gd name="connsiteX15" fmla="*/ 111273 w 576238"/>
              <a:gd name="connsiteY15" fmla="*/ 178989 h 355968"/>
              <a:gd name="connsiteX16" fmla="*/ 111273 w 576238"/>
              <a:gd name="connsiteY16" fmla="*/ 190888 h 355968"/>
              <a:gd name="connsiteX17" fmla="*/ 288119 w 576238"/>
              <a:gd name="connsiteY17" fmla="*/ 144282 h 355968"/>
              <a:gd name="connsiteX18" fmla="*/ 464964 w 576238"/>
              <a:gd name="connsiteY18" fmla="*/ 190888 h 355968"/>
              <a:gd name="connsiteX19" fmla="*/ 464964 w 576238"/>
              <a:gd name="connsiteY19" fmla="*/ 178989 h 355968"/>
              <a:gd name="connsiteX20" fmla="*/ 288119 w 576238"/>
              <a:gd name="connsiteY20" fmla="*/ 126432 h 355968"/>
              <a:gd name="connsiteX21" fmla="*/ 288119 w 576238"/>
              <a:gd name="connsiteY21" fmla="*/ 0 h 355968"/>
              <a:gd name="connsiteX22" fmla="*/ 306002 w 576238"/>
              <a:gd name="connsiteY22" fmla="*/ 4462 h 355968"/>
              <a:gd name="connsiteX23" fmla="*/ 569284 w 576238"/>
              <a:gd name="connsiteY23" fmla="*/ 144282 h 355968"/>
              <a:gd name="connsiteX24" fmla="*/ 576238 w 576238"/>
              <a:gd name="connsiteY24" fmla="*/ 155190 h 355968"/>
              <a:gd name="connsiteX25" fmla="*/ 569284 w 576238"/>
              <a:gd name="connsiteY25" fmla="*/ 166098 h 355968"/>
              <a:gd name="connsiteX26" fmla="*/ 533517 w 576238"/>
              <a:gd name="connsiteY26" fmla="*/ 185930 h 355968"/>
              <a:gd name="connsiteX27" fmla="*/ 533517 w 576238"/>
              <a:gd name="connsiteY27" fmla="*/ 243445 h 355968"/>
              <a:gd name="connsiteX28" fmla="*/ 543452 w 576238"/>
              <a:gd name="connsiteY28" fmla="*/ 258319 h 355968"/>
              <a:gd name="connsiteX29" fmla="*/ 527556 w 576238"/>
              <a:gd name="connsiteY29" fmla="*/ 274185 h 355968"/>
              <a:gd name="connsiteX30" fmla="*/ 511660 w 576238"/>
              <a:gd name="connsiteY30" fmla="*/ 258319 h 355968"/>
              <a:gd name="connsiteX31" fmla="*/ 521595 w 576238"/>
              <a:gd name="connsiteY31" fmla="*/ 243445 h 355968"/>
              <a:gd name="connsiteX32" fmla="*/ 521595 w 576238"/>
              <a:gd name="connsiteY32" fmla="*/ 192872 h 355968"/>
              <a:gd name="connsiteX33" fmla="*/ 470925 w 576238"/>
              <a:gd name="connsiteY33" fmla="*/ 223612 h 355968"/>
              <a:gd name="connsiteX34" fmla="*/ 470925 w 576238"/>
              <a:gd name="connsiteY34" fmla="*/ 274185 h 355968"/>
              <a:gd name="connsiteX35" fmla="*/ 288119 w 576238"/>
              <a:gd name="connsiteY35" fmla="*/ 309884 h 355968"/>
              <a:gd name="connsiteX36" fmla="*/ 106306 w 576238"/>
              <a:gd name="connsiteY36" fmla="*/ 274185 h 355968"/>
              <a:gd name="connsiteX37" fmla="*/ 105312 w 576238"/>
              <a:gd name="connsiteY37" fmla="*/ 223612 h 355968"/>
              <a:gd name="connsiteX38" fmla="*/ 5961 w 576238"/>
              <a:gd name="connsiteY38" fmla="*/ 166098 h 355968"/>
              <a:gd name="connsiteX39" fmla="*/ 0 w 576238"/>
              <a:gd name="connsiteY39" fmla="*/ 155190 h 355968"/>
              <a:gd name="connsiteX40" fmla="*/ 6954 w 576238"/>
              <a:gd name="connsiteY40" fmla="*/ 144282 h 355968"/>
              <a:gd name="connsiteX41" fmla="*/ 270236 w 576238"/>
              <a:gd name="connsiteY41" fmla="*/ 4462 h 355968"/>
              <a:gd name="connsiteX42" fmla="*/ 288119 w 576238"/>
              <a:gd name="connsiteY42" fmla="*/ 0 h 355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76238" h="355968">
                <a:moveTo>
                  <a:pt x="543428" y="274208"/>
                </a:moveTo>
                <a:lnTo>
                  <a:pt x="543428" y="338693"/>
                </a:lnTo>
                <a:cubicBezTo>
                  <a:pt x="543428" y="340677"/>
                  <a:pt x="542435" y="341669"/>
                  <a:pt x="541442" y="343653"/>
                </a:cubicBezTo>
                <a:cubicBezTo>
                  <a:pt x="539456" y="344645"/>
                  <a:pt x="537470" y="345637"/>
                  <a:pt x="535484" y="345637"/>
                </a:cubicBezTo>
                <a:cubicBezTo>
                  <a:pt x="531511" y="345637"/>
                  <a:pt x="524560" y="347621"/>
                  <a:pt x="517608" y="354566"/>
                </a:cubicBezTo>
                <a:cubicBezTo>
                  <a:pt x="516615" y="355558"/>
                  <a:pt x="513636" y="356550"/>
                  <a:pt x="512643" y="355558"/>
                </a:cubicBezTo>
                <a:cubicBezTo>
                  <a:pt x="510656" y="354566"/>
                  <a:pt x="509663" y="352582"/>
                  <a:pt x="509663" y="350598"/>
                </a:cubicBezTo>
                <a:lnTo>
                  <a:pt x="514629" y="277184"/>
                </a:lnTo>
                <a:cubicBezTo>
                  <a:pt x="514629" y="277184"/>
                  <a:pt x="530518" y="288097"/>
                  <a:pt x="543428" y="274208"/>
                </a:cubicBezTo>
                <a:close/>
                <a:moveTo>
                  <a:pt x="288119" y="251378"/>
                </a:moveTo>
                <a:cubicBezTo>
                  <a:pt x="198703" y="251378"/>
                  <a:pt x="126176" y="261294"/>
                  <a:pt x="126176" y="274185"/>
                </a:cubicBezTo>
                <a:cubicBezTo>
                  <a:pt x="126176" y="286085"/>
                  <a:pt x="198703" y="296001"/>
                  <a:pt x="288119" y="296001"/>
                </a:cubicBezTo>
                <a:cubicBezTo>
                  <a:pt x="377535" y="296001"/>
                  <a:pt x="450062" y="286085"/>
                  <a:pt x="450062" y="274185"/>
                </a:cubicBezTo>
                <a:cubicBezTo>
                  <a:pt x="450062" y="261294"/>
                  <a:pt x="377535" y="251378"/>
                  <a:pt x="288119" y="251378"/>
                </a:cubicBezTo>
                <a:close/>
                <a:moveTo>
                  <a:pt x="288119" y="126432"/>
                </a:moveTo>
                <a:cubicBezTo>
                  <a:pt x="146046" y="126432"/>
                  <a:pt x="111273" y="178989"/>
                  <a:pt x="111273" y="178989"/>
                </a:cubicBezTo>
                <a:lnTo>
                  <a:pt x="111273" y="190888"/>
                </a:lnTo>
                <a:cubicBezTo>
                  <a:pt x="123195" y="177997"/>
                  <a:pt x="165917" y="144282"/>
                  <a:pt x="288119" y="144282"/>
                </a:cubicBezTo>
                <a:cubicBezTo>
                  <a:pt x="410321" y="144282"/>
                  <a:pt x="453042" y="177997"/>
                  <a:pt x="464964" y="190888"/>
                </a:cubicBezTo>
                <a:lnTo>
                  <a:pt x="464964" y="178989"/>
                </a:lnTo>
                <a:cubicBezTo>
                  <a:pt x="464964" y="178989"/>
                  <a:pt x="430191" y="126432"/>
                  <a:pt x="288119" y="126432"/>
                </a:cubicBezTo>
                <a:close/>
                <a:moveTo>
                  <a:pt x="288119" y="0"/>
                </a:moveTo>
                <a:cubicBezTo>
                  <a:pt x="294328" y="0"/>
                  <a:pt x="300538" y="1487"/>
                  <a:pt x="306002" y="4462"/>
                </a:cubicBezTo>
                <a:lnTo>
                  <a:pt x="569284" y="144282"/>
                </a:lnTo>
                <a:cubicBezTo>
                  <a:pt x="573258" y="146265"/>
                  <a:pt x="576238" y="150231"/>
                  <a:pt x="576238" y="155190"/>
                </a:cubicBezTo>
                <a:cubicBezTo>
                  <a:pt x="576238" y="160148"/>
                  <a:pt x="573258" y="164114"/>
                  <a:pt x="569284" y="166098"/>
                </a:cubicBezTo>
                <a:lnTo>
                  <a:pt x="533517" y="185930"/>
                </a:lnTo>
                <a:lnTo>
                  <a:pt x="533517" y="243445"/>
                </a:lnTo>
                <a:cubicBezTo>
                  <a:pt x="539478" y="245428"/>
                  <a:pt x="543452" y="251378"/>
                  <a:pt x="543452" y="258319"/>
                </a:cubicBezTo>
                <a:cubicBezTo>
                  <a:pt x="543452" y="266252"/>
                  <a:pt x="536498" y="274185"/>
                  <a:pt x="527556" y="274185"/>
                </a:cubicBezTo>
                <a:cubicBezTo>
                  <a:pt x="519608" y="274185"/>
                  <a:pt x="511660" y="266252"/>
                  <a:pt x="511660" y="258319"/>
                </a:cubicBezTo>
                <a:cubicBezTo>
                  <a:pt x="511660" y="251378"/>
                  <a:pt x="515634" y="245428"/>
                  <a:pt x="521595" y="243445"/>
                </a:cubicBezTo>
                <a:lnTo>
                  <a:pt x="521595" y="192872"/>
                </a:lnTo>
                <a:lnTo>
                  <a:pt x="470925" y="223612"/>
                </a:lnTo>
                <a:cubicBezTo>
                  <a:pt x="470925" y="223612"/>
                  <a:pt x="470925" y="272202"/>
                  <a:pt x="470925" y="274185"/>
                </a:cubicBezTo>
                <a:cubicBezTo>
                  <a:pt x="470925" y="294018"/>
                  <a:pt x="388464" y="309884"/>
                  <a:pt x="288119" y="309884"/>
                </a:cubicBezTo>
                <a:cubicBezTo>
                  <a:pt x="187774" y="309884"/>
                  <a:pt x="106306" y="294018"/>
                  <a:pt x="106306" y="274185"/>
                </a:cubicBezTo>
                <a:cubicBezTo>
                  <a:pt x="106306" y="272202"/>
                  <a:pt x="105312" y="223612"/>
                  <a:pt x="105312" y="223612"/>
                </a:cubicBezTo>
                <a:lnTo>
                  <a:pt x="5961" y="166098"/>
                </a:lnTo>
                <a:cubicBezTo>
                  <a:pt x="1987" y="164114"/>
                  <a:pt x="0" y="160148"/>
                  <a:pt x="0" y="155190"/>
                </a:cubicBezTo>
                <a:cubicBezTo>
                  <a:pt x="0" y="151223"/>
                  <a:pt x="2980" y="146265"/>
                  <a:pt x="6954" y="144282"/>
                </a:cubicBezTo>
                <a:lnTo>
                  <a:pt x="270236" y="4462"/>
                </a:lnTo>
                <a:cubicBezTo>
                  <a:pt x="275700" y="1487"/>
                  <a:pt x="281909" y="0"/>
                  <a:pt x="288119" y="0"/>
                </a:cubicBezTo>
                <a:close/>
              </a:path>
            </a:pathLst>
          </a:cu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459181" y="5047962"/>
            <a:ext cx="5273634" cy="457200"/>
            <a:chOff x="3562859" y="5378879"/>
            <a:chExt cx="5067124" cy="457200"/>
          </a:xfrm>
        </p:grpSpPr>
        <p:sp>
          <p:nvSpPr>
            <p:cNvPr id="18" name="矩形: 圆角 17"/>
            <p:cNvSpPr/>
            <p:nvPr/>
          </p:nvSpPr>
          <p:spPr>
            <a:xfrm>
              <a:off x="3562859" y="5378879"/>
              <a:ext cx="2209800" cy="457200"/>
            </a:xfrm>
            <a:prstGeom prst="roundRect">
              <a:avLst>
                <a:gd name="adj" fmla="val 0"/>
              </a:avLst>
            </a:prstGeom>
            <a:solidFill>
              <a:srgbClr val="8CB2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686856" y="5397359"/>
              <a:ext cx="1980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报考人</a:t>
              </a:r>
              <a:r>
                <a:rPr lang="zh-CN" altLang="en-US" sz="2000" dirty="0" smtClean="0">
                  <a:solidFill>
                    <a:schemeClr val="bg1"/>
                  </a:solidFill>
                  <a:cs typeface="+mn-ea"/>
                  <a:sym typeface="+mn-lt"/>
                </a:rPr>
                <a:t>：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矩形: 圆角 19"/>
            <p:cNvSpPr/>
            <p:nvPr/>
          </p:nvSpPr>
          <p:spPr>
            <a:xfrm>
              <a:off x="6419343" y="5378879"/>
              <a:ext cx="2210640" cy="457200"/>
            </a:xfrm>
            <a:prstGeom prst="roundRect">
              <a:avLst>
                <a:gd name="adj" fmla="val 0"/>
              </a:avLst>
            </a:prstGeom>
            <a:solidFill>
              <a:srgbClr val="8CB2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525130" y="5397359"/>
              <a:ext cx="1980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报考专业</a:t>
              </a:r>
              <a:r>
                <a:rPr lang="zh-CN" altLang="en-US" sz="2000" dirty="0" smtClean="0">
                  <a:solidFill>
                    <a:schemeClr val="bg1"/>
                  </a:solidFill>
                  <a:cs typeface="+mn-ea"/>
                  <a:sym typeface="+mn-lt"/>
                </a:rPr>
                <a:t>：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文本框 2"/>
          <p:cNvSpPr txBox="1">
            <a:spLocks noChangeArrowheads="1"/>
          </p:cNvSpPr>
          <p:nvPr/>
        </p:nvSpPr>
        <p:spPr bwMode="auto">
          <a:xfrm>
            <a:off x="6978650" y="6431280"/>
            <a:ext cx="4873943" cy="426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dist"/>
            <a:r>
              <a:rPr lang="en-US" sz="2300" b="1" kern="100" dirty="0">
                <a:solidFill>
                  <a:srgbClr val="FFFFFF"/>
                </a:solidFill>
                <a:effectLst/>
                <a:cs typeface="+mn-ea"/>
                <a:sym typeface="+mn-lt"/>
              </a:rPr>
              <a:t>THE DOCER UNIVERSITY</a:t>
            </a:r>
            <a:endParaRPr lang="zh-CN" sz="2300" kern="100" dirty="0">
              <a:effectLst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-755650" y="6556760"/>
            <a:ext cx="13633450" cy="301240"/>
          </a:xfrm>
          <a:prstGeom prst="parallelogram">
            <a:avLst>
              <a:gd name="adj" fmla="val 4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-755650" y="0"/>
            <a:ext cx="13633450" cy="283460"/>
          </a:xfrm>
          <a:prstGeom prst="parallelogram">
            <a:avLst>
              <a:gd name="adj" fmla="val 4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-374650" y="0"/>
            <a:ext cx="3543300" cy="283460"/>
          </a:xfrm>
          <a:prstGeom prst="parallelogram">
            <a:avLst>
              <a:gd name="adj" fmla="val 43919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2846885" y="0"/>
            <a:ext cx="191527" cy="28346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2708986" y="0"/>
            <a:ext cx="191527" cy="28346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9543642" y="6568190"/>
            <a:ext cx="3334158" cy="283460"/>
          </a:xfrm>
          <a:prstGeom prst="parallelogram">
            <a:avLst>
              <a:gd name="adj" fmla="val 43919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9811780" y="6568190"/>
            <a:ext cx="191527" cy="28346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9673880" y="6568190"/>
            <a:ext cx="191527" cy="28346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2"/>
          <p:cNvSpPr txBox="1">
            <a:spLocks noChangeArrowheads="1"/>
          </p:cNvSpPr>
          <p:nvPr/>
        </p:nvSpPr>
        <p:spPr bwMode="auto">
          <a:xfrm>
            <a:off x="69214" y="-11430"/>
            <a:ext cx="2641083" cy="426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dist"/>
            <a:r>
              <a:rPr lang="en-US" sz="1600" b="1" kern="100" dirty="0">
                <a:solidFill>
                  <a:srgbClr val="FFFFFF"/>
                </a:solidFill>
                <a:effectLst/>
                <a:cs typeface="+mn-ea"/>
                <a:sym typeface="+mn-lt"/>
              </a:rPr>
              <a:t>PERSONAL RESUME</a:t>
            </a:r>
            <a:endParaRPr lang="zh-CN" sz="1600" kern="100" dirty="0">
              <a:effectLst/>
              <a:cs typeface="+mn-ea"/>
              <a:sym typeface="+mn-lt"/>
            </a:endParaRPr>
          </a:p>
        </p:txBody>
      </p:sp>
      <p:sp>
        <p:nvSpPr>
          <p:cNvPr id="22" name="文本框 2"/>
          <p:cNvSpPr txBox="1">
            <a:spLocks noChangeArrowheads="1"/>
          </p:cNvSpPr>
          <p:nvPr/>
        </p:nvSpPr>
        <p:spPr bwMode="auto">
          <a:xfrm>
            <a:off x="10216488" y="6551170"/>
            <a:ext cx="1769375" cy="426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dist"/>
            <a:r>
              <a:rPr lang="en-US" altLang="zh-CN" sz="1600" b="1" kern="100" dirty="0">
                <a:solidFill>
                  <a:srgbClr val="FFFFFF"/>
                </a:solidFill>
                <a:effectLst/>
                <a:cs typeface="+mn-ea"/>
                <a:sym typeface="+mn-lt"/>
              </a:rPr>
              <a:t>PART.01</a:t>
            </a:r>
            <a:endParaRPr lang="zh-CN" sz="1600" kern="100" dirty="0">
              <a:effectLst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83318" y="273518"/>
            <a:ext cx="2803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校园活动经历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897963" y="1512890"/>
            <a:ext cx="5638256" cy="4381377"/>
            <a:chOff x="742949" y="1346633"/>
            <a:chExt cx="6067425" cy="471487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>
            <a:xfrm>
              <a:off x="742949" y="1346633"/>
              <a:ext cx="6067425" cy="4714875"/>
            </a:xfrm>
            <a:custGeom>
              <a:avLst/>
              <a:gdLst>
                <a:gd name="connsiteX0" fmla="*/ 0 w 6067425"/>
                <a:gd name="connsiteY0" fmla="*/ 0 h 4714875"/>
                <a:gd name="connsiteX1" fmla="*/ 6067425 w 6067425"/>
                <a:gd name="connsiteY1" fmla="*/ 0 h 4714875"/>
                <a:gd name="connsiteX2" fmla="*/ 6067425 w 6067425"/>
                <a:gd name="connsiteY2" fmla="*/ 4714875 h 4714875"/>
                <a:gd name="connsiteX3" fmla="*/ 0 w 6067425"/>
                <a:gd name="connsiteY3" fmla="*/ 4714875 h 471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67425" h="4714875">
                  <a:moveTo>
                    <a:pt x="0" y="0"/>
                  </a:moveTo>
                  <a:lnTo>
                    <a:pt x="6067425" y="0"/>
                  </a:lnTo>
                  <a:lnTo>
                    <a:pt x="6067425" y="4714875"/>
                  </a:lnTo>
                  <a:lnTo>
                    <a:pt x="0" y="4714875"/>
                  </a:lnTo>
                  <a:close/>
                </a:path>
              </a:pathLst>
            </a:custGeom>
          </p:spPr>
        </p:pic>
        <p:sp>
          <p:nvSpPr>
            <p:cNvPr id="16" name="矩形 15"/>
            <p:cNvSpPr/>
            <p:nvPr/>
          </p:nvSpPr>
          <p:spPr>
            <a:xfrm>
              <a:off x="1352550" y="1914525"/>
              <a:ext cx="4791075" cy="2714625"/>
            </a:xfrm>
            <a:prstGeom prst="rect">
              <a:avLst/>
            </a:prstGeom>
            <a:blipFill>
              <a:blip r:embed="rId3"/>
              <a:stretch>
                <a:fillRect t="-8874" b="-87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8129381" y="2242870"/>
            <a:ext cx="27301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9" name="矩形 18"/>
          <p:cNvSpPr/>
          <p:nvPr/>
        </p:nvSpPr>
        <p:spPr>
          <a:xfrm>
            <a:off x="8129382" y="1812547"/>
            <a:ext cx="1740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129381" y="4453543"/>
            <a:ext cx="27301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1" name="矩形 20"/>
          <p:cNvSpPr/>
          <p:nvPr/>
        </p:nvSpPr>
        <p:spPr>
          <a:xfrm>
            <a:off x="8129382" y="4023220"/>
            <a:ext cx="1740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23" name="椭圆 22"/>
          <p:cNvSpPr/>
          <p:nvPr/>
        </p:nvSpPr>
        <p:spPr>
          <a:xfrm>
            <a:off x="6963248" y="4344391"/>
            <a:ext cx="925117" cy="925117"/>
          </a:xfrm>
          <a:prstGeom prst="ellipse">
            <a:avLst/>
          </a:prstGeom>
          <a:solidFill>
            <a:srgbClr val="8CB2B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963248" y="2163166"/>
            <a:ext cx="925117" cy="925117"/>
          </a:xfrm>
          <a:prstGeom prst="ellipse">
            <a:avLst/>
          </a:prstGeom>
          <a:solidFill>
            <a:srgbClr val="8CB2B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student-reading_73705"/>
          <p:cNvSpPr>
            <a:spLocks noChangeAspect="1"/>
          </p:cNvSpPr>
          <p:nvPr/>
        </p:nvSpPr>
        <p:spPr bwMode="auto">
          <a:xfrm>
            <a:off x="7171785" y="4552741"/>
            <a:ext cx="533442" cy="474325"/>
          </a:xfrm>
          <a:custGeom>
            <a:avLst/>
            <a:gdLst>
              <a:gd name="T0" fmla="*/ 9594 w 12802"/>
              <a:gd name="T1" fmla="*/ 6548 h 11382"/>
              <a:gd name="T2" fmla="*/ 12802 w 12802"/>
              <a:gd name="T3" fmla="*/ 4139 h 11382"/>
              <a:gd name="T4" fmla="*/ 8193 w 12802"/>
              <a:gd name="T5" fmla="*/ 4139 h 11382"/>
              <a:gd name="T6" fmla="*/ 6401 w 12802"/>
              <a:gd name="T7" fmla="*/ 0 h 11382"/>
              <a:gd name="T8" fmla="*/ 4811 w 12802"/>
              <a:gd name="T9" fmla="*/ 3672 h 11382"/>
              <a:gd name="T10" fmla="*/ 4814 w 12802"/>
              <a:gd name="T11" fmla="*/ 3672 h 11382"/>
              <a:gd name="T12" fmla="*/ 3882 w 12802"/>
              <a:gd name="T13" fmla="*/ 7054 h 11382"/>
              <a:gd name="T14" fmla="*/ 3887 w 12802"/>
              <a:gd name="T15" fmla="*/ 7057 h 11382"/>
              <a:gd name="T16" fmla="*/ 3848 w 12802"/>
              <a:gd name="T17" fmla="*/ 7179 h 11382"/>
              <a:gd name="T18" fmla="*/ 3810 w 12802"/>
              <a:gd name="T19" fmla="*/ 7315 h 11382"/>
              <a:gd name="T20" fmla="*/ 3805 w 12802"/>
              <a:gd name="T21" fmla="*/ 7313 h 11382"/>
              <a:gd name="T22" fmla="*/ 2515 w 12802"/>
              <a:gd name="T23" fmla="*/ 11382 h 11382"/>
              <a:gd name="T24" fmla="*/ 5676 w 12802"/>
              <a:gd name="T25" fmla="*/ 9346 h 11382"/>
              <a:gd name="T26" fmla="*/ 9594 w 12802"/>
              <a:gd name="T27" fmla="*/ 6548 h 11382"/>
              <a:gd name="T28" fmla="*/ 4196 w 12802"/>
              <a:gd name="T29" fmla="*/ 4139 h 11382"/>
              <a:gd name="T30" fmla="*/ 0 w 12802"/>
              <a:gd name="T31" fmla="*/ 4139 h 11382"/>
              <a:gd name="T32" fmla="*/ 3461 w 12802"/>
              <a:gd name="T33" fmla="*/ 6738 h 11382"/>
              <a:gd name="T34" fmla="*/ 4196 w 12802"/>
              <a:gd name="T35" fmla="*/ 4139 h 11382"/>
              <a:gd name="T36" fmla="*/ 6755 w 12802"/>
              <a:gd name="T37" fmla="*/ 9120 h 11382"/>
              <a:gd name="T38" fmla="*/ 10059 w 12802"/>
              <a:gd name="T39" fmla="*/ 11382 h 11382"/>
              <a:gd name="T40" fmla="*/ 9039 w 12802"/>
              <a:gd name="T41" fmla="*/ 7523 h 11382"/>
              <a:gd name="T42" fmla="*/ 6755 w 12802"/>
              <a:gd name="T43" fmla="*/ 9120 h 11382"/>
              <a:gd name="T44" fmla="*/ 6755 w 12802"/>
              <a:gd name="T45" fmla="*/ 9120 h 11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802" h="11382">
                <a:moveTo>
                  <a:pt x="9594" y="6548"/>
                </a:moveTo>
                <a:lnTo>
                  <a:pt x="12802" y="4139"/>
                </a:lnTo>
                <a:lnTo>
                  <a:pt x="8193" y="4139"/>
                </a:lnTo>
                <a:lnTo>
                  <a:pt x="6401" y="0"/>
                </a:lnTo>
                <a:lnTo>
                  <a:pt x="4811" y="3672"/>
                </a:lnTo>
                <a:lnTo>
                  <a:pt x="4814" y="3672"/>
                </a:lnTo>
                <a:lnTo>
                  <a:pt x="3882" y="7054"/>
                </a:lnTo>
                <a:lnTo>
                  <a:pt x="3887" y="7057"/>
                </a:lnTo>
                <a:lnTo>
                  <a:pt x="3848" y="7179"/>
                </a:lnTo>
                <a:lnTo>
                  <a:pt x="3810" y="7315"/>
                </a:lnTo>
                <a:lnTo>
                  <a:pt x="3805" y="7313"/>
                </a:lnTo>
                <a:lnTo>
                  <a:pt x="2515" y="11382"/>
                </a:lnTo>
                <a:lnTo>
                  <a:pt x="5676" y="9346"/>
                </a:lnTo>
                <a:lnTo>
                  <a:pt x="9594" y="6548"/>
                </a:lnTo>
                <a:close/>
                <a:moveTo>
                  <a:pt x="4196" y="4139"/>
                </a:moveTo>
                <a:lnTo>
                  <a:pt x="0" y="4139"/>
                </a:lnTo>
                <a:lnTo>
                  <a:pt x="3461" y="6738"/>
                </a:lnTo>
                <a:lnTo>
                  <a:pt x="4196" y="4139"/>
                </a:lnTo>
                <a:close/>
                <a:moveTo>
                  <a:pt x="6755" y="9120"/>
                </a:moveTo>
                <a:lnTo>
                  <a:pt x="10059" y="11382"/>
                </a:lnTo>
                <a:lnTo>
                  <a:pt x="9039" y="7523"/>
                </a:lnTo>
                <a:lnTo>
                  <a:pt x="6755" y="9120"/>
                </a:lnTo>
                <a:close/>
                <a:moveTo>
                  <a:pt x="6755" y="9120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student-reading_73705"/>
          <p:cNvSpPr>
            <a:spLocks noChangeAspect="1"/>
          </p:cNvSpPr>
          <p:nvPr/>
        </p:nvSpPr>
        <p:spPr bwMode="auto">
          <a:xfrm>
            <a:off x="7178135" y="2415966"/>
            <a:ext cx="512646" cy="494378"/>
          </a:xfrm>
          <a:custGeom>
            <a:avLst/>
            <a:gdLst>
              <a:gd name="T0" fmla="*/ 11888 w 12803"/>
              <a:gd name="T1" fmla="*/ 0 h 12345"/>
              <a:gd name="T2" fmla="*/ 914 w 12803"/>
              <a:gd name="T3" fmla="*/ 0 h 12345"/>
              <a:gd name="T4" fmla="*/ 0 w 12803"/>
              <a:gd name="T5" fmla="*/ 914 h 12345"/>
              <a:gd name="T6" fmla="*/ 0 w 12803"/>
              <a:gd name="T7" fmla="*/ 8687 h 12345"/>
              <a:gd name="T8" fmla="*/ 914 w 12803"/>
              <a:gd name="T9" fmla="*/ 9602 h 12345"/>
              <a:gd name="T10" fmla="*/ 3201 w 12803"/>
              <a:gd name="T11" fmla="*/ 9602 h 12345"/>
              <a:gd name="T12" fmla="*/ 3201 w 12803"/>
              <a:gd name="T13" fmla="*/ 12345 h 12345"/>
              <a:gd name="T14" fmla="*/ 8230 w 12803"/>
              <a:gd name="T15" fmla="*/ 9602 h 12345"/>
              <a:gd name="T16" fmla="*/ 11888 w 12803"/>
              <a:gd name="T17" fmla="*/ 9602 h 12345"/>
              <a:gd name="T18" fmla="*/ 12803 w 12803"/>
              <a:gd name="T19" fmla="*/ 8687 h 12345"/>
              <a:gd name="T20" fmla="*/ 12803 w 12803"/>
              <a:gd name="T21" fmla="*/ 914 h 12345"/>
              <a:gd name="T22" fmla="*/ 11888 w 12803"/>
              <a:gd name="T23" fmla="*/ 0 h 12345"/>
              <a:gd name="T24" fmla="*/ 3201 w 12803"/>
              <a:gd name="T25" fmla="*/ 5487 h 12345"/>
              <a:gd name="T26" fmla="*/ 2286 w 12803"/>
              <a:gd name="T27" fmla="*/ 4572 h 12345"/>
              <a:gd name="T28" fmla="*/ 3201 w 12803"/>
              <a:gd name="T29" fmla="*/ 3658 h 12345"/>
              <a:gd name="T30" fmla="*/ 4115 w 12803"/>
              <a:gd name="T31" fmla="*/ 4572 h 12345"/>
              <a:gd name="T32" fmla="*/ 3201 w 12803"/>
              <a:gd name="T33" fmla="*/ 5487 h 12345"/>
              <a:gd name="T34" fmla="*/ 6401 w 12803"/>
              <a:gd name="T35" fmla="*/ 5487 h 12345"/>
              <a:gd name="T36" fmla="*/ 5487 w 12803"/>
              <a:gd name="T37" fmla="*/ 4572 h 12345"/>
              <a:gd name="T38" fmla="*/ 6401 w 12803"/>
              <a:gd name="T39" fmla="*/ 3658 h 12345"/>
              <a:gd name="T40" fmla="*/ 7316 w 12803"/>
              <a:gd name="T41" fmla="*/ 4572 h 12345"/>
              <a:gd name="T42" fmla="*/ 6401 w 12803"/>
              <a:gd name="T43" fmla="*/ 5487 h 12345"/>
              <a:gd name="T44" fmla="*/ 9602 w 12803"/>
              <a:gd name="T45" fmla="*/ 5487 h 12345"/>
              <a:gd name="T46" fmla="*/ 8687 w 12803"/>
              <a:gd name="T47" fmla="*/ 4572 h 12345"/>
              <a:gd name="T48" fmla="*/ 9602 w 12803"/>
              <a:gd name="T49" fmla="*/ 3658 h 12345"/>
              <a:gd name="T50" fmla="*/ 10516 w 12803"/>
              <a:gd name="T51" fmla="*/ 4572 h 12345"/>
              <a:gd name="T52" fmla="*/ 9602 w 12803"/>
              <a:gd name="T53" fmla="*/ 5487 h 12345"/>
              <a:gd name="T54" fmla="*/ 9602 w 12803"/>
              <a:gd name="T55" fmla="*/ 5487 h 12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803" h="12345">
                <a:moveTo>
                  <a:pt x="11888" y="0"/>
                </a:moveTo>
                <a:lnTo>
                  <a:pt x="914" y="0"/>
                </a:lnTo>
                <a:cubicBezTo>
                  <a:pt x="409" y="0"/>
                  <a:pt x="0" y="409"/>
                  <a:pt x="0" y="914"/>
                </a:cubicBezTo>
                <a:lnTo>
                  <a:pt x="0" y="8687"/>
                </a:lnTo>
                <a:cubicBezTo>
                  <a:pt x="0" y="9193"/>
                  <a:pt x="409" y="9602"/>
                  <a:pt x="914" y="9602"/>
                </a:cubicBezTo>
                <a:lnTo>
                  <a:pt x="3201" y="9602"/>
                </a:lnTo>
                <a:lnTo>
                  <a:pt x="3201" y="12345"/>
                </a:lnTo>
                <a:lnTo>
                  <a:pt x="8230" y="9602"/>
                </a:lnTo>
                <a:lnTo>
                  <a:pt x="11888" y="9602"/>
                </a:lnTo>
                <a:cubicBezTo>
                  <a:pt x="12393" y="9602"/>
                  <a:pt x="12803" y="9193"/>
                  <a:pt x="12803" y="8687"/>
                </a:cubicBezTo>
                <a:lnTo>
                  <a:pt x="12803" y="914"/>
                </a:lnTo>
                <a:cubicBezTo>
                  <a:pt x="12803" y="409"/>
                  <a:pt x="12393" y="0"/>
                  <a:pt x="11888" y="0"/>
                </a:cubicBezTo>
                <a:close/>
                <a:moveTo>
                  <a:pt x="3201" y="5487"/>
                </a:moveTo>
                <a:cubicBezTo>
                  <a:pt x="2695" y="5487"/>
                  <a:pt x="2286" y="5077"/>
                  <a:pt x="2286" y="4572"/>
                </a:cubicBezTo>
                <a:cubicBezTo>
                  <a:pt x="2286" y="4067"/>
                  <a:pt x="2695" y="3658"/>
                  <a:pt x="3201" y="3658"/>
                </a:cubicBezTo>
                <a:cubicBezTo>
                  <a:pt x="3706" y="3658"/>
                  <a:pt x="4115" y="4067"/>
                  <a:pt x="4115" y="4572"/>
                </a:cubicBezTo>
                <a:cubicBezTo>
                  <a:pt x="4115" y="5077"/>
                  <a:pt x="3706" y="5487"/>
                  <a:pt x="3201" y="5487"/>
                </a:cubicBezTo>
                <a:close/>
                <a:moveTo>
                  <a:pt x="6401" y="5487"/>
                </a:moveTo>
                <a:cubicBezTo>
                  <a:pt x="5896" y="5487"/>
                  <a:pt x="5487" y="5077"/>
                  <a:pt x="5487" y="4572"/>
                </a:cubicBezTo>
                <a:cubicBezTo>
                  <a:pt x="5487" y="4067"/>
                  <a:pt x="5896" y="3658"/>
                  <a:pt x="6401" y="3658"/>
                </a:cubicBezTo>
                <a:cubicBezTo>
                  <a:pt x="6907" y="3658"/>
                  <a:pt x="7316" y="4067"/>
                  <a:pt x="7316" y="4572"/>
                </a:cubicBezTo>
                <a:cubicBezTo>
                  <a:pt x="7316" y="5077"/>
                  <a:pt x="6907" y="5487"/>
                  <a:pt x="6401" y="5487"/>
                </a:cubicBezTo>
                <a:close/>
                <a:moveTo>
                  <a:pt x="9602" y="5487"/>
                </a:moveTo>
                <a:cubicBezTo>
                  <a:pt x="9097" y="5487"/>
                  <a:pt x="8687" y="5077"/>
                  <a:pt x="8687" y="4572"/>
                </a:cubicBezTo>
                <a:cubicBezTo>
                  <a:pt x="8687" y="4067"/>
                  <a:pt x="9097" y="3658"/>
                  <a:pt x="9602" y="3658"/>
                </a:cubicBezTo>
                <a:cubicBezTo>
                  <a:pt x="10107" y="3658"/>
                  <a:pt x="10516" y="4067"/>
                  <a:pt x="10516" y="4572"/>
                </a:cubicBezTo>
                <a:cubicBezTo>
                  <a:pt x="10516" y="5077"/>
                  <a:pt x="10107" y="5487"/>
                  <a:pt x="9602" y="5487"/>
                </a:cubicBezTo>
                <a:close/>
                <a:moveTo>
                  <a:pt x="9602" y="5487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-755650" y="6556760"/>
            <a:ext cx="13633450" cy="301240"/>
          </a:xfrm>
          <a:prstGeom prst="parallelogram">
            <a:avLst>
              <a:gd name="adj" fmla="val 4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-755650" y="0"/>
            <a:ext cx="13633450" cy="283460"/>
          </a:xfrm>
          <a:prstGeom prst="parallelogram">
            <a:avLst>
              <a:gd name="adj" fmla="val 4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-374650" y="0"/>
            <a:ext cx="3543300" cy="283460"/>
          </a:xfrm>
          <a:prstGeom prst="parallelogram">
            <a:avLst>
              <a:gd name="adj" fmla="val 43919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2846885" y="0"/>
            <a:ext cx="191527" cy="28346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2708986" y="0"/>
            <a:ext cx="191527" cy="28346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9543642" y="6568190"/>
            <a:ext cx="3334158" cy="283460"/>
          </a:xfrm>
          <a:prstGeom prst="parallelogram">
            <a:avLst>
              <a:gd name="adj" fmla="val 43919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9811780" y="6568190"/>
            <a:ext cx="191527" cy="28346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9673880" y="6568190"/>
            <a:ext cx="191527" cy="28346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2"/>
          <p:cNvSpPr txBox="1">
            <a:spLocks noChangeArrowheads="1"/>
          </p:cNvSpPr>
          <p:nvPr/>
        </p:nvSpPr>
        <p:spPr bwMode="auto">
          <a:xfrm>
            <a:off x="69214" y="-11430"/>
            <a:ext cx="2641083" cy="426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dist"/>
            <a:r>
              <a:rPr lang="en-US" sz="1600" b="1" kern="100" dirty="0">
                <a:solidFill>
                  <a:srgbClr val="FFFFFF"/>
                </a:solidFill>
                <a:effectLst/>
                <a:cs typeface="+mn-ea"/>
                <a:sym typeface="+mn-lt"/>
              </a:rPr>
              <a:t>PERSONAL RESUME</a:t>
            </a:r>
            <a:endParaRPr lang="zh-CN" sz="1600" kern="100" dirty="0">
              <a:effectLst/>
              <a:cs typeface="+mn-ea"/>
              <a:sym typeface="+mn-lt"/>
            </a:endParaRPr>
          </a:p>
        </p:txBody>
      </p:sp>
      <p:sp>
        <p:nvSpPr>
          <p:cNvPr id="22" name="文本框 2"/>
          <p:cNvSpPr txBox="1">
            <a:spLocks noChangeArrowheads="1"/>
          </p:cNvSpPr>
          <p:nvPr/>
        </p:nvSpPr>
        <p:spPr bwMode="auto">
          <a:xfrm>
            <a:off x="10216488" y="6551170"/>
            <a:ext cx="1769375" cy="426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dist"/>
            <a:r>
              <a:rPr lang="en-US" altLang="zh-CN" sz="1600" b="1" kern="100" dirty="0">
                <a:solidFill>
                  <a:srgbClr val="FFFFFF"/>
                </a:solidFill>
                <a:effectLst/>
                <a:cs typeface="+mn-ea"/>
                <a:sym typeface="+mn-lt"/>
              </a:rPr>
              <a:t>PART.01</a:t>
            </a:r>
            <a:endParaRPr lang="zh-CN" sz="1600" kern="100" dirty="0">
              <a:effectLst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83318" y="273518"/>
            <a:ext cx="2803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校园活动经历</a:t>
            </a:r>
          </a:p>
        </p:txBody>
      </p:sp>
      <p:grpSp>
        <p:nvGrpSpPr>
          <p:cNvPr id="14" name="Group 7"/>
          <p:cNvGrpSpPr/>
          <p:nvPr/>
        </p:nvGrpSpPr>
        <p:grpSpPr>
          <a:xfrm>
            <a:off x="4489845" y="2455266"/>
            <a:ext cx="3212309" cy="2696767"/>
            <a:chOff x="4489845" y="2242541"/>
            <a:chExt cx="3212309" cy="2696767"/>
          </a:xfrm>
        </p:grpSpPr>
        <p:grpSp>
          <p:nvGrpSpPr>
            <p:cNvPr id="15" name="组合 14"/>
            <p:cNvGrpSpPr/>
            <p:nvPr/>
          </p:nvGrpSpPr>
          <p:grpSpPr>
            <a:xfrm>
              <a:off x="4489845" y="2242541"/>
              <a:ext cx="3212309" cy="2696767"/>
              <a:chOff x="4489845" y="2090141"/>
              <a:chExt cx="3212309" cy="2696767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4913707" y="2256233"/>
                <a:ext cx="2364583" cy="2364583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5414962" y="2747962"/>
                <a:ext cx="1362075" cy="1362075"/>
              </a:xfrm>
              <a:prstGeom prst="ellipse">
                <a:avLst/>
              </a:prstGeom>
              <a:blipFill>
                <a:blip r:embed="rId2"/>
                <a:stretch>
                  <a:fillRect l="-25578" r="-25107"/>
                </a:stretch>
              </a:blipFill>
              <a:ln w="19050">
                <a:solidFill>
                  <a:srgbClr val="8CB2B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4489845" y="2090141"/>
                <a:ext cx="925117" cy="925117"/>
              </a:xfrm>
              <a:prstGeom prst="ellipse">
                <a:avLst/>
              </a:prstGeom>
              <a:solidFill>
                <a:srgbClr val="8CB2B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6777037" y="2090141"/>
                <a:ext cx="925117" cy="925117"/>
              </a:xfrm>
              <a:prstGeom prst="ellipse">
                <a:avLst/>
              </a:prstGeom>
              <a:solidFill>
                <a:srgbClr val="8CB2B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4489845" y="3861791"/>
                <a:ext cx="925117" cy="925117"/>
              </a:xfrm>
              <a:prstGeom prst="ellipse">
                <a:avLst/>
              </a:prstGeom>
              <a:solidFill>
                <a:srgbClr val="8CB2B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6777037" y="3861791"/>
                <a:ext cx="925117" cy="925117"/>
              </a:xfrm>
              <a:prstGeom prst="ellipse">
                <a:avLst/>
              </a:prstGeom>
              <a:solidFill>
                <a:srgbClr val="8CB2B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6" name="student-reading_73705"/>
            <p:cNvSpPr>
              <a:spLocks noChangeAspect="1"/>
            </p:cNvSpPr>
            <p:nvPr/>
          </p:nvSpPr>
          <p:spPr bwMode="auto">
            <a:xfrm>
              <a:off x="4685682" y="2463591"/>
              <a:ext cx="533442" cy="474325"/>
            </a:xfrm>
            <a:custGeom>
              <a:avLst/>
              <a:gdLst>
                <a:gd name="T0" fmla="*/ 9594 w 12802"/>
                <a:gd name="T1" fmla="*/ 6548 h 11382"/>
                <a:gd name="T2" fmla="*/ 12802 w 12802"/>
                <a:gd name="T3" fmla="*/ 4139 h 11382"/>
                <a:gd name="T4" fmla="*/ 8193 w 12802"/>
                <a:gd name="T5" fmla="*/ 4139 h 11382"/>
                <a:gd name="T6" fmla="*/ 6401 w 12802"/>
                <a:gd name="T7" fmla="*/ 0 h 11382"/>
                <a:gd name="T8" fmla="*/ 4811 w 12802"/>
                <a:gd name="T9" fmla="*/ 3672 h 11382"/>
                <a:gd name="T10" fmla="*/ 4814 w 12802"/>
                <a:gd name="T11" fmla="*/ 3672 h 11382"/>
                <a:gd name="T12" fmla="*/ 3882 w 12802"/>
                <a:gd name="T13" fmla="*/ 7054 h 11382"/>
                <a:gd name="T14" fmla="*/ 3887 w 12802"/>
                <a:gd name="T15" fmla="*/ 7057 h 11382"/>
                <a:gd name="T16" fmla="*/ 3848 w 12802"/>
                <a:gd name="T17" fmla="*/ 7179 h 11382"/>
                <a:gd name="T18" fmla="*/ 3810 w 12802"/>
                <a:gd name="T19" fmla="*/ 7315 h 11382"/>
                <a:gd name="T20" fmla="*/ 3805 w 12802"/>
                <a:gd name="T21" fmla="*/ 7313 h 11382"/>
                <a:gd name="T22" fmla="*/ 2515 w 12802"/>
                <a:gd name="T23" fmla="*/ 11382 h 11382"/>
                <a:gd name="T24" fmla="*/ 5676 w 12802"/>
                <a:gd name="T25" fmla="*/ 9346 h 11382"/>
                <a:gd name="T26" fmla="*/ 9594 w 12802"/>
                <a:gd name="T27" fmla="*/ 6548 h 11382"/>
                <a:gd name="T28" fmla="*/ 4196 w 12802"/>
                <a:gd name="T29" fmla="*/ 4139 h 11382"/>
                <a:gd name="T30" fmla="*/ 0 w 12802"/>
                <a:gd name="T31" fmla="*/ 4139 h 11382"/>
                <a:gd name="T32" fmla="*/ 3461 w 12802"/>
                <a:gd name="T33" fmla="*/ 6738 h 11382"/>
                <a:gd name="T34" fmla="*/ 4196 w 12802"/>
                <a:gd name="T35" fmla="*/ 4139 h 11382"/>
                <a:gd name="T36" fmla="*/ 6755 w 12802"/>
                <a:gd name="T37" fmla="*/ 9120 h 11382"/>
                <a:gd name="T38" fmla="*/ 10059 w 12802"/>
                <a:gd name="T39" fmla="*/ 11382 h 11382"/>
                <a:gd name="T40" fmla="*/ 9039 w 12802"/>
                <a:gd name="T41" fmla="*/ 7523 h 11382"/>
                <a:gd name="T42" fmla="*/ 6755 w 12802"/>
                <a:gd name="T43" fmla="*/ 9120 h 11382"/>
                <a:gd name="T44" fmla="*/ 6755 w 12802"/>
                <a:gd name="T45" fmla="*/ 9120 h 1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02" h="11382">
                  <a:moveTo>
                    <a:pt x="9594" y="6548"/>
                  </a:moveTo>
                  <a:lnTo>
                    <a:pt x="12802" y="4139"/>
                  </a:lnTo>
                  <a:lnTo>
                    <a:pt x="8193" y="4139"/>
                  </a:lnTo>
                  <a:lnTo>
                    <a:pt x="6401" y="0"/>
                  </a:lnTo>
                  <a:lnTo>
                    <a:pt x="4811" y="3672"/>
                  </a:lnTo>
                  <a:lnTo>
                    <a:pt x="4814" y="3672"/>
                  </a:lnTo>
                  <a:lnTo>
                    <a:pt x="3882" y="7054"/>
                  </a:lnTo>
                  <a:lnTo>
                    <a:pt x="3887" y="7057"/>
                  </a:lnTo>
                  <a:lnTo>
                    <a:pt x="3848" y="7179"/>
                  </a:lnTo>
                  <a:lnTo>
                    <a:pt x="3810" y="7315"/>
                  </a:lnTo>
                  <a:lnTo>
                    <a:pt x="3805" y="7313"/>
                  </a:lnTo>
                  <a:lnTo>
                    <a:pt x="2515" y="11382"/>
                  </a:lnTo>
                  <a:lnTo>
                    <a:pt x="5676" y="9346"/>
                  </a:lnTo>
                  <a:lnTo>
                    <a:pt x="9594" y="6548"/>
                  </a:lnTo>
                  <a:close/>
                  <a:moveTo>
                    <a:pt x="4196" y="4139"/>
                  </a:moveTo>
                  <a:lnTo>
                    <a:pt x="0" y="4139"/>
                  </a:lnTo>
                  <a:lnTo>
                    <a:pt x="3461" y="6738"/>
                  </a:lnTo>
                  <a:lnTo>
                    <a:pt x="4196" y="4139"/>
                  </a:lnTo>
                  <a:close/>
                  <a:moveTo>
                    <a:pt x="6755" y="9120"/>
                  </a:moveTo>
                  <a:lnTo>
                    <a:pt x="10059" y="11382"/>
                  </a:lnTo>
                  <a:lnTo>
                    <a:pt x="9039" y="7523"/>
                  </a:lnTo>
                  <a:lnTo>
                    <a:pt x="6755" y="9120"/>
                  </a:lnTo>
                  <a:close/>
                  <a:moveTo>
                    <a:pt x="6755" y="9120"/>
                  </a:move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student-reading_73705"/>
            <p:cNvSpPr>
              <a:spLocks noChangeAspect="1"/>
            </p:cNvSpPr>
            <p:nvPr/>
          </p:nvSpPr>
          <p:spPr bwMode="auto">
            <a:xfrm>
              <a:off x="6991924" y="2501691"/>
              <a:ext cx="512646" cy="494378"/>
            </a:xfrm>
            <a:custGeom>
              <a:avLst/>
              <a:gdLst>
                <a:gd name="T0" fmla="*/ 11888 w 12803"/>
                <a:gd name="T1" fmla="*/ 0 h 12345"/>
                <a:gd name="T2" fmla="*/ 914 w 12803"/>
                <a:gd name="T3" fmla="*/ 0 h 12345"/>
                <a:gd name="T4" fmla="*/ 0 w 12803"/>
                <a:gd name="T5" fmla="*/ 914 h 12345"/>
                <a:gd name="T6" fmla="*/ 0 w 12803"/>
                <a:gd name="T7" fmla="*/ 8687 h 12345"/>
                <a:gd name="T8" fmla="*/ 914 w 12803"/>
                <a:gd name="T9" fmla="*/ 9602 h 12345"/>
                <a:gd name="T10" fmla="*/ 3201 w 12803"/>
                <a:gd name="T11" fmla="*/ 9602 h 12345"/>
                <a:gd name="T12" fmla="*/ 3201 w 12803"/>
                <a:gd name="T13" fmla="*/ 12345 h 12345"/>
                <a:gd name="T14" fmla="*/ 8230 w 12803"/>
                <a:gd name="T15" fmla="*/ 9602 h 12345"/>
                <a:gd name="T16" fmla="*/ 11888 w 12803"/>
                <a:gd name="T17" fmla="*/ 9602 h 12345"/>
                <a:gd name="T18" fmla="*/ 12803 w 12803"/>
                <a:gd name="T19" fmla="*/ 8687 h 12345"/>
                <a:gd name="T20" fmla="*/ 12803 w 12803"/>
                <a:gd name="T21" fmla="*/ 914 h 12345"/>
                <a:gd name="T22" fmla="*/ 11888 w 12803"/>
                <a:gd name="T23" fmla="*/ 0 h 12345"/>
                <a:gd name="T24" fmla="*/ 3201 w 12803"/>
                <a:gd name="T25" fmla="*/ 5487 h 12345"/>
                <a:gd name="T26" fmla="*/ 2286 w 12803"/>
                <a:gd name="T27" fmla="*/ 4572 h 12345"/>
                <a:gd name="T28" fmla="*/ 3201 w 12803"/>
                <a:gd name="T29" fmla="*/ 3658 h 12345"/>
                <a:gd name="T30" fmla="*/ 4115 w 12803"/>
                <a:gd name="T31" fmla="*/ 4572 h 12345"/>
                <a:gd name="T32" fmla="*/ 3201 w 12803"/>
                <a:gd name="T33" fmla="*/ 5487 h 12345"/>
                <a:gd name="T34" fmla="*/ 6401 w 12803"/>
                <a:gd name="T35" fmla="*/ 5487 h 12345"/>
                <a:gd name="T36" fmla="*/ 5487 w 12803"/>
                <a:gd name="T37" fmla="*/ 4572 h 12345"/>
                <a:gd name="T38" fmla="*/ 6401 w 12803"/>
                <a:gd name="T39" fmla="*/ 3658 h 12345"/>
                <a:gd name="T40" fmla="*/ 7316 w 12803"/>
                <a:gd name="T41" fmla="*/ 4572 h 12345"/>
                <a:gd name="T42" fmla="*/ 6401 w 12803"/>
                <a:gd name="T43" fmla="*/ 5487 h 12345"/>
                <a:gd name="T44" fmla="*/ 9602 w 12803"/>
                <a:gd name="T45" fmla="*/ 5487 h 12345"/>
                <a:gd name="T46" fmla="*/ 8687 w 12803"/>
                <a:gd name="T47" fmla="*/ 4572 h 12345"/>
                <a:gd name="T48" fmla="*/ 9602 w 12803"/>
                <a:gd name="T49" fmla="*/ 3658 h 12345"/>
                <a:gd name="T50" fmla="*/ 10516 w 12803"/>
                <a:gd name="T51" fmla="*/ 4572 h 12345"/>
                <a:gd name="T52" fmla="*/ 9602 w 12803"/>
                <a:gd name="T53" fmla="*/ 5487 h 12345"/>
                <a:gd name="T54" fmla="*/ 9602 w 12803"/>
                <a:gd name="T55" fmla="*/ 5487 h 12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03" h="12345">
                  <a:moveTo>
                    <a:pt x="11888" y="0"/>
                  </a:moveTo>
                  <a:lnTo>
                    <a:pt x="914" y="0"/>
                  </a:lnTo>
                  <a:cubicBezTo>
                    <a:pt x="409" y="0"/>
                    <a:pt x="0" y="409"/>
                    <a:pt x="0" y="914"/>
                  </a:cubicBezTo>
                  <a:lnTo>
                    <a:pt x="0" y="8687"/>
                  </a:lnTo>
                  <a:cubicBezTo>
                    <a:pt x="0" y="9193"/>
                    <a:pt x="409" y="9602"/>
                    <a:pt x="914" y="9602"/>
                  </a:cubicBezTo>
                  <a:lnTo>
                    <a:pt x="3201" y="9602"/>
                  </a:lnTo>
                  <a:lnTo>
                    <a:pt x="3201" y="12345"/>
                  </a:lnTo>
                  <a:lnTo>
                    <a:pt x="8230" y="9602"/>
                  </a:lnTo>
                  <a:lnTo>
                    <a:pt x="11888" y="9602"/>
                  </a:lnTo>
                  <a:cubicBezTo>
                    <a:pt x="12393" y="9602"/>
                    <a:pt x="12803" y="9193"/>
                    <a:pt x="12803" y="8687"/>
                  </a:cubicBezTo>
                  <a:lnTo>
                    <a:pt x="12803" y="914"/>
                  </a:lnTo>
                  <a:cubicBezTo>
                    <a:pt x="12803" y="409"/>
                    <a:pt x="12393" y="0"/>
                    <a:pt x="11888" y="0"/>
                  </a:cubicBezTo>
                  <a:close/>
                  <a:moveTo>
                    <a:pt x="3201" y="5487"/>
                  </a:moveTo>
                  <a:cubicBezTo>
                    <a:pt x="2695" y="5487"/>
                    <a:pt x="2286" y="5077"/>
                    <a:pt x="2286" y="4572"/>
                  </a:cubicBezTo>
                  <a:cubicBezTo>
                    <a:pt x="2286" y="4067"/>
                    <a:pt x="2695" y="3658"/>
                    <a:pt x="3201" y="3658"/>
                  </a:cubicBezTo>
                  <a:cubicBezTo>
                    <a:pt x="3706" y="3658"/>
                    <a:pt x="4115" y="4067"/>
                    <a:pt x="4115" y="4572"/>
                  </a:cubicBezTo>
                  <a:cubicBezTo>
                    <a:pt x="4115" y="5077"/>
                    <a:pt x="3706" y="5487"/>
                    <a:pt x="3201" y="5487"/>
                  </a:cubicBezTo>
                  <a:close/>
                  <a:moveTo>
                    <a:pt x="6401" y="5487"/>
                  </a:moveTo>
                  <a:cubicBezTo>
                    <a:pt x="5896" y="5487"/>
                    <a:pt x="5487" y="5077"/>
                    <a:pt x="5487" y="4572"/>
                  </a:cubicBezTo>
                  <a:cubicBezTo>
                    <a:pt x="5487" y="4067"/>
                    <a:pt x="5896" y="3658"/>
                    <a:pt x="6401" y="3658"/>
                  </a:cubicBezTo>
                  <a:cubicBezTo>
                    <a:pt x="6907" y="3658"/>
                    <a:pt x="7316" y="4067"/>
                    <a:pt x="7316" y="4572"/>
                  </a:cubicBezTo>
                  <a:cubicBezTo>
                    <a:pt x="7316" y="5077"/>
                    <a:pt x="6907" y="5487"/>
                    <a:pt x="6401" y="5487"/>
                  </a:cubicBezTo>
                  <a:close/>
                  <a:moveTo>
                    <a:pt x="9602" y="5487"/>
                  </a:moveTo>
                  <a:cubicBezTo>
                    <a:pt x="9097" y="5487"/>
                    <a:pt x="8687" y="5077"/>
                    <a:pt x="8687" y="4572"/>
                  </a:cubicBezTo>
                  <a:cubicBezTo>
                    <a:pt x="8687" y="4067"/>
                    <a:pt x="9097" y="3658"/>
                    <a:pt x="9602" y="3658"/>
                  </a:cubicBezTo>
                  <a:cubicBezTo>
                    <a:pt x="10107" y="3658"/>
                    <a:pt x="10516" y="4067"/>
                    <a:pt x="10516" y="4572"/>
                  </a:cubicBezTo>
                  <a:cubicBezTo>
                    <a:pt x="10516" y="5077"/>
                    <a:pt x="10107" y="5487"/>
                    <a:pt x="9602" y="5487"/>
                  </a:cubicBezTo>
                  <a:close/>
                  <a:moveTo>
                    <a:pt x="9602" y="5487"/>
                  </a:move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student-reading_73705"/>
            <p:cNvSpPr>
              <a:spLocks noChangeAspect="1"/>
            </p:cNvSpPr>
            <p:nvPr/>
          </p:nvSpPr>
          <p:spPr bwMode="auto">
            <a:xfrm>
              <a:off x="6972874" y="4219723"/>
              <a:ext cx="533442" cy="527936"/>
            </a:xfrm>
            <a:custGeom>
              <a:avLst/>
              <a:gdLst>
                <a:gd name="T0" fmla="*/ 2709 w 7873"/>
                <a:gd name="T1" fmla="*/ 1592 h 7791"/>
                <a:gd name="T2" fmla="*/ 5329 w 7873"/>
                <a:gd name="T3" fmla="*/ 1624 h 7791"/>
                <a:gd name="T4" fmla="*/ 5782 w 7873"/>
                <a:gd name="T5" fmla="*/ 969 h 7791"/>
                <a:gd name="T6" fmla="*/ 5477 w 7873"/>
                <a:gd name="T7" fmla="*/ 432 h 7791"/>
                <a:gd name="T8" fmla="*/ 4004 w 7873"/>
                <a:gd name="T9" fmla="*/ 13 h 7791"/>
                <a:gd name="T10" fmla="*/ 2709 w 7873"/>
                <a:gd name="T11" fmla="*/ 368 h 7791"/>
                <a:gd name="T12" fmla="*/ 2352 w 7873"/>
                <a:gd name="T13" fmla="*/ 840 h 7791"/>
                <a:gd name="T14" fmla="*/ 2709 w 7873"/>
                <a:gd name="T15" fmla="*/ 1592 h 7791"/>
                <a:gd name="T16" fmla="*/ 2699 w 7873"/>
                <a:gd name="T17" fmla="*/ 2258 h 7791"/>
                <a:gd name="T18" fmla="*/ 3046 w 7873"/>
                <a:gd name="T19" fmla="*/ 2376 h 7791"/>
                <a:gd name="T20" fmla="*/ 3351 w 7873"/>
                <a:gd name="T21" fmla="*/ 2537 h 7791"/>
                <a:gd name="T22" fmla="*/ 4656 w 7873"/>
                <a:gd name="T23" fmla="*/ 2570 h 7791"/>
                <a:gd name="T24" fmla="*/ 5624 w 7873"/>
                <a:gd name="T25" fmla="*/ 2076 h 7791"/>
                <a:gd name="T26" fmla="*/ 5782 w 7873"/>
                <a:gd name="T27" fmla="*/ 1335 h 7791"/>
                <a:gd name="T28" fmla="*/ 5698 w 7873"/>
                <a:gd name="T29" fmla="*/ 1592 h 7791"/>
                <a:gd name="T30" fmla="*/ 2331 w 7873"/>
                <a:gd name="T31" fmla="*/ 1335 h 7791"/>
                <a:gd name="T32" fmla="*/ 2699 w 7873"/>
                <a:gd name="T33" fmla="*/ 2258 h 7791"/>
                <a:gd name="T34" fmla="*/ 3730 w 7873"/>
                <a:gd name="T35" fmla="*/ 2903 h 7791"/>
                <a:gd name="T36" fmla="*/ 3888 w 7873"/>
                <a:gd name="T37" fmla="*/ 3300 h 7791"/>
                <a:gd name="T38" fmla="*/ 4414 w 7873"/>
                <a:gd name="T39" fmla="*/ 3128 h 7791"/>
                <a:gd name="T40" fmla="*/ 5519 w 7873"/>
                <a:gd name="T41" fmla="*/ 2849 h 7791"/>
                <a:gd name="T42" fmla="*/ 5782 w 7873"/>
                <a:gd name="T43" fmla="*/ 2011 h 7791"/>
                <a:gd name="T44" fmla="*/ 5761 w 7873"/>
                <a:gd name="T45" fmla="*/ 2140 h 7791"/>
                <a:gd name="T46" fmla="*/ 3730 w 7873"/>
                <a:gd name="T47" fmla="*/ 2903 h 7791"/>
                <a:gd name="T48" fmla="*/ 3330 w 7873"/>
                <a:gd name="T49" fmla="*/ 2967 h 7791"/>
                <a:gd name="T50" fmla="*/ 1752 w 7873"/>
                <a:gd name="T51" fmla="*/ 2494 h 7791"/>
                <a:gd name="T52" fmla="*/ 742 w 7873"/>
                <a:gd name="T53" fmla="*/ 2709 h 7791"/>
                <a:gd name="T54" fmla="*/ 152 w 7873"/>
                <a:gd name="T55" fmla="*/ 3644 h 7791"/>
                <a:gd name="T56" fmla="*/ 1815 w 7873"/>
                <a:gd name="T57" fmla="*/ 4428 h 7791"/>
                <a:gd name="T58" fmla="*/ 3530 w 7873"/>
                <a:gd name="T59" fmla="*/ 3687 h 7791"/>
                <a:gd name="T60" fmla="*/ 3330 w 7873"/>
                <a:gd name="T61" fmla="*/ 2967 h 7791"/>
                <a:gd name="T62" fmla="*/ 3236 w 7873"/>
                <a:gd name="T63" fmla="*/ 4267 h 7791"/>
                <a:gd name="T64" fmla="*/ 100 w 7873"/>
                <a:gd name="T65" fmla="*/ 3837 h 7791"/>
                <a:gd name="T66" fmla="*/ 289 w 7873"/>
                <a:gd name="T67" fmla="*/ 4567 h 7791"/>
                <a:gd name="T68" fmla="*/ 3036 w 7873"/>
                <a:gd name="T69" fmla="*/ 4825 h 7791"/>
                <a:gd name="T70" fmla="*/ 3288 w 7873"/>
                <a:gd name="T71" fmla="*/ 4234 h 7791"/>
                <a:gd name="T72" fmla="*/ 3236 w 7873"/>
                <a:gd name="T73" fmla="*/ 4267 h 7791"/>
                <a:gd name="T74" fmla="*/ 7676 w 7873"/>
                <a:gd name="T75" fmla="*/ 4686 h 7791"/>
                <a:gd name="T76" fmla="*/ 5708 w 7873"/>
                <a:gd name="T77" fmla="*/ 3407 h 7791"/>
                <a:gd name="T78" fmla="*/ 4193 w 7873"/>
                <a:gd name="T79" fmla="*/ 4063 h 7791"/>
                <a:gd name="T80" fmla="*/ 3572 w 7873"/>
                <a:gd name="T81" fmla="*/ 5620 h 7791"/>
                <a:gd name="T82" fmla="*/ 4214 w 7873"/>
                <a:gd name="T83" fmla="*/ 7145 h 7791"/>
                <a:gd name="T84" fmla="*/ 5740 w 7873"/>
                <a:gd name="T85" fmla="*/ 7779 h 7791"/>
                <a:gd name="T86" fmla="*/ 7245 w 7873"/>
                <a:gd name="T87" fmla="*/ 7134 h 7791"/>
                <a:gd name="T88" fmla="*/ 7866 w 7873"/>
                <a:gd name="T89" fmla="*/ 5577 h 7791"/>
                <a:gd name="T90" fmla="*/ 7676 w 7873"/>
                <a:gd name="T91" fmla="*/ 4686 h 7791"/>
                <a:gd name="T92" fmla="*/ 5719 w 7873"/>
                <a:gd name="T93" fmla="*/ 6286 h 7791"/>
                <a:gd name="T94" fmla="*/ 4267 w 7873"/>
                <a:gd name="T95" fmla="*/ 5953 h 7791"/>
                <a:gd name="T96" fmla="*/ 4330 w 7873"/>
                <a:gd name="T97" fmla="*/ 5556 h 7791"/>
                <a:gd name="T98" fmla="*/ 5603 w 7873"/>
                <a:gd name="T99" fmla="*/ 5867 h 7791"/>
                <a:gd name="T100" fmla="*/ 6908 w 7873"/>
                <a:gd name="T101" fmla="*/ 3977 h 7791"/>
                <a:gd name="T102" fmla="*/ 7255 w 7873"/>
                <a:gd name="T103" fmla="*/ 4535 h 7791"/>
                <a:gd name="T104" fmla="*/ 5719 w 7873"/>
                <a:gd name="T105" fmla="*/ 6286 h 7791"/>
                <a:gd name="T106" fmla="*/ 121 w 7873"/>
                <a:gd name="T107" fmla="*/ 4492 h 7791"/>
                <a:gd name="T108" fmla="*/ 152 w 7873"/>
                <a:gd name="T109" fmla="*/ 5008 h 7791"/>
                <a:gd name="T110" fmla="*/ 1310 w 7873"/>
                <a:gd name="T111" fmla="*/ 5738 h 7791"/>
                <a:gd name="T112" fmla="*/ 2930 w 7873"/>
                <a:gd name="T113" fmla="*/ 5566 h 7791"/>
                <a:gd name="T114" fmla="*/ 2962 w 7873"/>
                <a:gd name="T115" fmla="*/ 5169 h 7791"/>
                <a:gd name="T116" fmla="*/ 121 w 7873"/>
                <a:gd name="T117" fmla="*/ 4492 h 7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73" h="7791">
                  <a:moveTo>
                    <a:pt x="2709" y="1592"/>
                  </a:moveTo>
                  <a:cubicBezTo>
                    <a:pt x="3377" y="2060"/>
                    <a:pt x="4681" y="2036"/>
                    <a:pt x="5329" y="1624"/>
                  </a:cubicBezTo>
                  <a:cubicBezTo>
                    <a:pt x="5545" y="1487"/>
                    <a:pt x="5785" y="1286"/>
                    <a:pt x="5782" y="969"/>
                  </a:cubicBezTo>
                  <a:cubicBezTo>
                    <a:pt x="5780" y="712"/>
                    <a:pt x="5610" y="541"/>
                    <a:pt x="5477" y="432"/>
                  </a:cubicBezTo>
                  <a:cubicBezTo>
                    <a:pt x="5134" y="153"/>
                    <a:pt x="4575" y="0"/>
                    <a:pt x="4004" y="13"/>
                  </a:cubicBezTo>
                  <a:cubicBezTo>
                    <a:pt x="3452" y="27"/>
                    <a:pt x="3028" y="142"/>
                    <a:pt x="2709" y="368"/>
                  </a:cubicBezTo>
                  <a:cubicBezTo>
                    <a:pt x="2579" y="460"/>
                    <a:pt x="2397" y="651"/>
                    <a:pt x="2352" y="840"/>
                  </a:cubicBezTo>
                  <a:cubicBezTo>
                    <a:pt x="2268" y="1188"/>
                    <a:pt x="2508" y="1452"/>
                    <a:pt x="2709" y="1592"/>
                  </a:cubicBezTo>
                  <a:close/>
                  <a:moveTo>
                    <a:pt x="2699" y="2258"/>
                  </a:moveTo>
                  <a:cubicBezTo>
                    <a:pt x="2797" y="2310"/>
                    <a:pt x="2931" y="2327"/>
                    <a:pt x="3046" y="2376"/>
                  </a:cubicBezTo>
                  <a:cubicBezTo>
                    <a:pt x="3149" y="2421"/>
                    <a:pt x="3244" y="2499"/>
                    <a:pt x="3351" y="2537"/>
                  </a:cubicBezTo>
                  <a:cubicBezTo>
                    <a:pt x="3702" y="2664"/>
                    <a:pt x="4247" y="2653"/>
                    <a:pt x="4656" y="2570"/>
                  </a:cubicBezTo>
                  <a:cubicBezTo>
                    <a:pt x="5060" y="2487"/>
                    <a:pt x="5429" y="2312"/>
                    <a:pt x="5624" y="2076"/>
                  </a:cubicBezTo>
                  <a:cubicBezTo>
                    <a:pt x="5764" y="1906"/>
                    <a:pt x="5830" y="1635"/>
                    <a:pt x="5782" y="1335"/>
                  </a:cubicBezTo>
                  <a:cubicBezTo>
                    <a:pt x="5772" y="1424"/>
                    <a:pt x="5742" y="1519"/>
                    <a:pt x="5698" y="1592"/>
                  </a:cubicBezTo>
                  <a:cubicBezTo>
                    <a:pt x="5156" y="2500"/>
                    <a:pt x="2595" y="2483"/>
                    <a:pt x="2331" y="1335"/>
                  </a:cubicBezTo>
                  <a:cubicBezTo>
                    <a:pt x="2289" y="1782"/>
                    <a:pt x="2428" y="2114"/>
                    <a:pt x="2699" y="2258"/>
                  </a:cubicBezTo>
                  <a:close/>
                  <a:moveTo>
                    <a:pt x="3730" y="2903"/>
                  </a:moveTo>
                  <a:cubicBezTo>
                    <a:pt x="3794" y="3024"/>
                    <a:pt x="3869" y="3133"/>
                    <a:pt x="3888" y="3300"/>
                  </a:cubicBezTo>
                  <a:cubicBezTo>
                    <a:pt x="4160" y="3343"/>
                    <a:pt x="4254" y="3211"/>
                    <a:pt x="4414" y="3128"/>
                  </a:cubicBezTo>
                  <a:cubicBezTo>
                    <a:pt x="4739" y="2959"/>
                    <a:pt x="5059" y="2880"/>
                    <a:pt x="5519" y="2849"/>
                  </a:cubicBezTo>
                  <a:cubicBezTo>
                    <a:pt x="5727" y="2700"/>
                    <a:pt x="5840" y="2396"/>
                    <a:pt x="5782" y="2011"/>
                  </a:cubicBezTo>
                  <a:cubicBezTo>
                    <a:pt x="5775" y="2060"/>
                    <a:pt x="5774" y="2105"/>
                    <a:pt x="5761" y="2140"/>
                  </a:cubicBezTo>
                  <a:cubicBezTo>
                    <a:pt x="5540" y="2743"/>
                    <a:pt x="4538" y="2972"/>
                    <a:pt x="3730" y="2903"/>
                  </a:cubicBezTo>
                  <a:close/>
                  <a:moveTo>
                    <a:pt x="3330" y="2967"/>
                  </a:moveTo>
                  <a:cubicBezTo>
                    <a:pt x="2977" y="2629"/>
                    <a:pt x="2385" y="2464"/>
                    <a:pt x="1752" y="2494"/>
                  </a:cubicBezTo>
                  <a:cubicBezTo>
                    <a:pt x="1329" y="2515"/>
                    <a:pt x="1030" y="2573"/>
                    <a:pt x="742" y="2709"/>
                  </a:cubicBezTo>
                  <a:cubicBezTo>
                    <a:pt x="435" y="2855"/>
                    <a:pt x="0" y="3158"/>
                    <a:pt x="152" y="3644"/>
                  </a:cubicBezTo>
                  <a:cubicBezTo>
                    <a:pt x="317" y="4167"/>
                    <a:pt x="1145" y="4424"/>
                    <a:pt x="1815" y="4428"/>
                  </a:cubicBezTo>
                  <a:cubicBezTo>
                    <a:pt x="2518" y="4432"/>
                    <a:pt x="3327" y="4194"/>
                    <a:pt x="3530" y="3687"/>
                  </a:cubicBezTo>
                  <a:cubicBezTo>
                    <a:pt x="3654" y="3377"/>
                    <a:pt x="3498" y="3127"/>
                    <a:pt x="3330" y="2967"/>
                  </a:cubicBezTo>
                  <a:close/>
                  <a:moveTo>
                    <a:pt x="3236" y="4267"/>
                  </a:moveTo>
                  <a:cubicBezTo>
                    <a:pt x="2479" y="4956"/>
                    <a:pt x="393" y="4883"/>
                    <a:pt x="100" y="3837"/>
                  </a:cubicBezTo>
                  <a:cubicBezTo>
                    <a:pt x="89" y="4158"/>
                    <a:pt x="149" y="4405"/>
                    <a:pt x="289" y="4567"/>
                  </a:cubicBezTo>
                  <a:cubicBezTo>
                    <a:pt x="809" y="5172"/>
                    <a:pt x="2306" y="5269"/>
                    <a:pt x="3036" y="4825"/>
                  </a:cubicBezTo>
                  <a:cubicBezTo>
                    <a:pt x="3102" y="4610"/>
                    <a:pt x="3176" y="4403"/>
                    <a:pt x="3288" y="4234"/>
                  </a:cubicBezTo>
                  <a:cubicBezTo>
                    <a:pt x="3260" y="4206"/>
                    <a:pt x="3247" y="4256"/>
                    <a:pt x="3236" y="4267"/>
                  </a:cubicBezTo>
                  <a:close/>
                  <a:moveTo>
                    <a:pt x="7676" y="4686"/>
                  </a:moveTo>
                  <a:cubicBezTo>
                    <a:pt x="7360" y="3976"/>
                    <a:pt x="6678" y="3405"/>
                    <a:pt x="5708" y="3407"/>
                  </a:cubicBezTo>
                  <a:cubicBezTo>
                    <a:pt x="5002" y="3409"/>
                    <a:pt x="4538" y="3710"/>
                    <a:pt x="4193" y="4063"/>
                  </a:cubicBezTo>
                  <a:cubicBezTo>
                    <a:pt x="3851" y="4412"/>
                    <a:pt x="3559" y="4942"/>
                    <a:pt x="3572" y="5620"/>
                  </a:cubicBezTo>
                  <a:cubicBezTo>
                    <a:pt x="3585" y="6291"/>
                    <a:pt x="3852" y="6780"/>
                    <a:pt x="4214" y="7145"/>
                  </a:cubicBezTo>
                  <a:cubicBezTo>
                    <a:pt x="4572" y="7506"/>
                    <a:pt x="5098" y="7791"/>
                    <a:pt x="5740" y="7779"/>
                  </a:cubicBezTo>
                  <a:cubicBezTo>
                    <a:pt x="6380" y="7767"/>
                    <a:pt x="6891" y="7500"/>
                    <a:pt x="7245" y="7134"/>
                  </a:cubicBezTo>
                  <a:cubicBezTo>
                    <a:pt x="7592" y="6776"/>
                    <a:pt x="7873" y="6254"/>
                    <a:pt x="7866" y="5577"/>
                  </a:cubicBezTo>
                  <a:cubicBezTo>
                    <a:pt x="7862" y="5260"/>
                    <a:pt x="7791" y="4942"/>
                    <a:pt x="7676" y="4686"/>
                  </a:cubicBezTo>
                  <a:close/>
                  <a:moveTo>
                    <a:pt x="5719" y="6286"/>
                  </a:moveTo>
                  <a:cubicBezTo>
                    <a:pt x="5246" y="6164"/>
                    <a:pt x="4746" y="6069"/>
                    <a:pt x="4267" y="5953"/>
                  </a:cubicBezTo>
                  <a:cubicBezTo>
                    <a:pt x="4280" y="5812"/>
                    <a:pt x="4304" y="5683"/>
                    <a:pt x="4330" y="5556"/>
                  </a:cubicBezTo>
                  <a:cubicBezTo>
                    <a:pt x="4751" y="5663"/>
                    <a:pt x="5186" y="5756"/>
                    <a:pt x="5603" y="5867"/>
                  </a:cubicBezTo>
                  <a:cubicBezTo>
                    <a:pt x="6042" y="5241"/>
                    <a:pt x="6475" y="4609"/>
                    <a:pt x="6908" y="3977"/>
                  </a:cubicBezTo>
                  <a:cubicBezTo>
                    <a:pt x="7035" y="4151"/>
                    <a:pt x="7136" y="4353"/>
                    <a:pt x="7255" y="4535"/>
                  </a:cubicBezTo>
                  <a:cubicBezTo>
                    <a:pt x="6754" y="5129"/>
                    <a:pt x="6248" y="5720"/>
                    <a:pt x="5719" y="6286"/>
                  </a:cubicBezTo>
                  <a:close/>
                  <a:moveTo>
                    <a:pt x="121" y="4492"/>
                  </a:moveTo>
                  <a:cubicBezTo>
                    <a:pt x="128" y="4663"/>
                    <a:pt x="104" y="4863"/>
                    <a:pt x="152" y="5008"/>
                  </a:cubicBezTo>
                  <a:cubicBezTo>
                    <a:pt x="286" y="5405"/>
                    <a:pt x="816" y="5648"/>
                    <a:pt x="1310" y="5738"/>
                  </a:cubicBezTo>
                  <a:cubicBezTo>
                    <a:pt x="1869" y="5840"/>
                    <a:pt x="2512" y="5761"/>
                    <a:pt x="2930" y="5566"/>
                  </a:cubicBezTo>
                  <a:cubicBezTo>
                    <a:pt x="2928" y="5421"/>
                    <a:pt x="2946" y="5296"/>
                    <a:pt x="2962" y="5169"/>
                  </a:cubicBezTo>
                  <a:cubicBezTo>
                    <a:pt x="2038" y="5580"/>
                    <a:pt x="359" y="5455"/>
                    <a:pt x="121" y="44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student-reading_73705"/>
            <p:cNvSpPr>
              <a:spLocks noChangeAspect="1"/>
            </p:cNvSpPr>
            <p:nvPr/>
          </p:nvSpPr>
          <p:spPr bwMode="auto">
            <a:xfrm>
              <a:off x="4685682" y="4288958"/>
              <a:ext cx="533442" cy="414868"/>
            </a:xfrm>
            <a:custGeom>
              <a:avLst/>
              <a:gdLst>
                <a:gd name="T0" fmla="*/ 7352 w 7948"/>
                <a:gd name="T1" fmla="*/ 0 h 6182"/>
                <a:gd name="T2" fmla="*/ 596 w 7948"/>
                <a:gd name="T3" fmla="*/ 0 h 6182"/>
                <a:gd name="T4" fmla="*/ 0 w 7948"/>
                <a:gd name="T5" fmla="*/ 580 h 6182"/>
                <a:gd name="T6" fmla="*/ 0 w 7948"/>
                <a:gd name="T7" fmla="*/ 5602 h 6182"/>
                <a:gd name="T8" fmla="*/ 596 w 7948"/>
                <a:gd name="T9" fmla="*/ 6182 h 6182"/>
                <a:gd name="T10" fmla="*/ 7352 w 7948"/>
                <a:gd name="T11" fmla="*/ 6182 h 6182"/>
                <a:gd name="T12" fmla="*/ 7948 w 7948"/>
                <a:gd name="T13" fmla="*/ 5602 h 6182"/>
                <a:gd name="T14" fmla="*/ 7948 w 7948"/>
                <a:gd name="T15" fmla="*/ 580 h 6182"/>
                <a:gd name="T16" fmla="*/ 7352 w 7948"/>
                <a:gd name="T17" fmla="*/ 0 h 6182"/>
                <a:gd name="T18" fmla="*/ 3577 w 7948"/>
                <a:gd name="T19" fmla="*/ 4250 h 6182"/>
                <a:gd name="T20" fmla="*/ 2922 w 7948"/>
                <a:gd name="T21" fmla="*/ 3614 h 6182"/>
                <a:gd name="T22" fmla="*/ 2641 w 7948"/>
                <a:gd name="T23" fmla="*/ 3614 h 6182"/>
                <a:gd name="T24" fmla="*/ 795 w 7948"/>
                <a:gd name="T25" fmla="*/ 5409 h 6182"/>
                <a:gd name="T26" fmla="*/ 795 w 7948"/>
                <a:gd name="T27" fmla="*/ 773 h 6182"/>
                <a:gd name="T28" fmla="*/ 7153 w 7948"/>
                <a:gd name="T29" fmla="*/ 773 h 6182"/>
                <a:gd name="T30" fmla="*/ 3576 w 7948"/>
                <a:gd name="T31" fmla="*/ 4250 h 6182"/>
                <a:gd name="T32" fmla="*/ 3577 w 7948"/>
                <a:gd name="T33" fmla="*/ 4250 h 6182"/>
                <a:gd name="T34" fmla="*/ 2186 w 7948"/>
                <a:gd name="T35" fmla="*/ 2705 h 6182"/>
                <a:gd name="T36" fmla="*/ 2782 w 7948"/>
                <a:gd name="T37" fmla="*/ 2125 h 6182"/>
                <a:gd name="T38" fmla="*/ 2186 w 7948"/>
                <a:gd name="T39" fmla="*/ 1545 h 6182"/>
                <a:gd name="T40" fmla="*/ 1589 w 7948"/>
                <a:gd name="T41" fmla="*/ 2125 h 6182"/>
                <a:gd name="T42" fmla="*/ 2186 w 7948"/>
                <a:gd name="T43" fmla="*/ 2705 h 6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948" h="6182">
                  <a:moveTo>
                    <a:pt x="7352" y="0"/>
                  </a:moveTo>
                  <a:lnTo>
                    <a:pt x="596" y="0"/>
                  </a:lnTo>
                  <a:cubicBezTo>
                    <a:pt x="267" y="0"/>
                    <a:pt x="0" y="260"/>
                    <a:pt x="0" y="580"/>
                  </a:cubicBezTo>
                  <a:lnTo>
                    <a:pt x="0" y="5602"/>
                  </a:lnTo>
                  <a:cubicBezTo>
                    <a:pt x="0" y="5922"/>
                    <a:pt x="267" y="6182"/>
                    <a:pt x="596" y="6182"/>
                  </a:cubicBezTo>
                  <a:lnTo>
                    <a:pt x="7352" y="6182"/>
                  </a:lnTo>
                  <a:cubicBezTo>
                    <a:pt x="7681" y="6182"/>
                    <a:pt x="7948" y="5922"/>
                    <a:pt x="7948" y="5602"/>
                  </a:cubicBezTo>
                  <a:lnTo>
                    <a:pt x="7948" y="580"/>
                  </a:lnTo>
                  <a:cubicBezTo>
                    <a:pt x="7948" y="260"/>
                    <a:pt x="7681" y="0"/>
                    <a:pt x="7352" y="0"/>
                  </a:cubicBezTo>
                  <a:close/>
                  <a:moveTo>
                    <a:pt x="3577" y="4250"/>
                  </a:moveTo>
                  <a:lnTo>
                    <a:pt x="2922" y="3614"/>
                  </a:lnTo>
                  <a:cubicBezTo>
                    <a:pt x="2845" y="3539"/>
                    <a:pt x="2718" y="3539"/>
                    <a:pt x="2641" y="3614"/>
                  </a:cubicBezTo>
                  <a:lnTo>
                    <a:pt x="795" y="5409"/>
                  </a:lnTo>
                  <a:lnTo>
                    <a:pt x="795" y="773"/>
                  </a:lnTo>
                  <a:lnTo>
                    <a:pt x="7153" y="773"/>
                  </a:lnTo>
                  <a:lnTo>
                    <a:pt x="3576" y="4250"/>
                  </a:lnTo>
                  <a:lnTo>
                    <a:pt x="3577" y="4250"/>
                  </a:lnTo>
                  <a:close/>
                  <a:moveTo>
                    <a:pt x="2186" y="2705"/>
                  </a:moveTo>
                  <a:cubicBezTo>
                    <a:pt x="2515" y="2705"/>
                    <a:pt x="2782" y="2445"/>
                    <a:pt x="2782" y="2125"/>
                  </a:cubicBezTo>
                  <a:cubicBezTo>
                    <a:pt x="2782" y="1805"/>
                    <a:pt x="2515" y="1545"/>
                    <a:pt x="2186" y="1545"/>
                  </a:cubicBezTo>
                  <a:cubicBezTo>
                    <a:pt x="1856" y="1545"/>
                    <a:pt x="1589" y="1805"/>
                    <a:pt x="1589" y="2125"/>
                  </a:cubicBezTo>
                  <a:cubicBezTo>
                    <a:pt x="1589" y="2445"/>
                    <a:pt x="1856" y="2705"/>
                    <a:pt x="2186" y="270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8289129" y="1597382"/>
            <a:ext cx="160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298654" y="2061566"/>
            <a:ext cx="268099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289129" y="4323310"/>
            <a:ext cx="160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298654" y="4787494"/>
            <a:ext cx="268099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229407" y="1597382"/>
            <a:ext cx="160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238932" y="2061566"/>
            <a:ext cx="268099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229407" y="4323310"/>
            <a:ext cx="160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238932" y="4787494"/>
            <a:ext cx="268099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-755650" y="6388100"/>
            <a:ext cx="13633450" cy="469900"/>
          </a:xfrm>
          <a:prstGeom prst="parallelogram">
            <a:avLst>
              <a:gd name="adj" fmla="val 4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-755650" y="0"/>
            <a:ext cx="13633450" cy="469900"/>
          </a:xfrm>
          <a:prstGeom prst="parallelogram">
            <a:avLst>
              <a:gd name="adj" fmla="val 4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-755650" y="0"/>
            <a:ext cx="5105400" cy="469900"/>
          </a:xfrm>
          <a:prstGeom prst="parallelogram">
            <a:avLst>
              <a:gd name="adj" fmla="val 43919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8603841" y="6388100"/>
            <a:ext cx="4273959" cy="469900"/>
          </a:xfrm>
          <a:prstGeom prst="parallelogram">
            <a:avLst>
              <a:gd name="adj" fmla="val 43919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3816350" y="0"/>
            <a:ext cx="317500" cy="46990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3587750" y="0"/>
            <a:ext cx="317500" cy="46990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9048341" y="6388100"/>
            <a:ext cx="317500" cy="46990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8819741" y="6388100"/>
            <a:ext cx="317500" cy="46990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2"/>
          <p:cNvSpPr txBox="1">
            <a:spLocks noChangeArrowheads="1"/>
          </p:cNvSpPr>
          <p:nvPr/>
        </p:nvSpPr>
        <p:spPr bwMode="auto">
          <a:xfrm>
            <a:off x="75564" y="33020"/>
            <a:ext cx="3442335" cy="426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dist"/>
            <a:r>
              <a:rPr lang="en-US" sz="2300" b="1" kern="100" dirty="0">
                <a:solidFill>
                  <a:srgbClr val="FFFFFF"/>
                </a:solidFill>
                <a:effectLst/>
                <a:cs typeface="+mn-ea"/>
                <a:sym typeface="+mn-lt"/>
              </a:rPr>
              <a:t>PERSONAL RESUME</a:t>
            </a:r>
            <a:endParaRPr lang="zh-CN" sz="2300" kern="100" dirty="0">
              <a:effectLst/>
              <a:cs typeface="+mn-ea"/>
              <a:sym typeface="+mn-lt"/>
            </a:endParaRPr>
          </a:p>
        </p:txBody>
      </p:sp>
      <p:sp>
        <p:nvSpPr>
          <p:cNvPr id="22" name="文本框 2"/>
          <p:cNvSpPr txBox="1">
            <a:spLocks noChangeArrowheads="1"/>
          </p:cNvSpPr>
          <p:nvPr/>
        </p:nvSpPr>
        <p:spPr bwMode="auto">
          <a:xfrm>
            <a:off x="9594441" y="6424930"/>
            <a:ext cx="2203450" cy="426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dist"/>
            <a:r>
              <a:rPr lang="en-US" altLang="zh-CN" sz="2300" b="1" kern="100" dirty="0">
                <a:solidFill>
                  <a:srgbClr val="FFFFFF"/>
                </a:solidFill>
                <a:effectLst/>
                <a:cs typeface="+mn-ea"/>
                <a:sym typeface="+mn-lt"/>
              </a:rPr>
              <a:t>PART.04</a:t>
            </a:r>
            <a:endParaRPr lang="zh-CN" sz="2300" kern="100" dirty="0">
              <a:effectLst/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959362" y="2935489"/>
            <a:ext cx="827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社会实践经历</a:t>
            </a:r>
          </a:p>
        </p:txBody>
      </p:sp>
      <p:sp>
        <p:nvSpPr>
          <p:cNvPr id="41" name="矩形 40"/>
          <p:cNvSpPr/>
          <p:nvPr/>
        </p:nvSpPr>
        <p:spPr>
          <a:xfrm>
            <a:off x="2962274" y="4388175"/>
            <a:ext cx="6286500" cy="592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May I be strenuous, energetic and persevering ! May I be patient! May I be able to bear and forbear the wrongs of others! May I ever keep a promise given!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graduation-hat_2473"/>
          <p:cNvSpPr/>
          <p:nvPr/>
        </p:nvSpPr>
        <p:spPr>
          <a:xfrm>
            <a:off x="5318111" y="1854488"/>
            <a:ext cx="1555774" cy="855169"/>
          </a:xfrm>
          <a:custGeom>
            <a:avLst/>
            <a:gdLst>
              <a:gd name="connsiteX0" fmla="*/ 543428 w 576238"/>
              <a:gd name="connsiteY0" fmla="*/ 274208 h 355968"/>
              <a:gd name="connsiteX1" fmla="*/ 543428 w 576238"/>
              <a:gd name="connsiteY1" fmla="*/ 338693 h 355968"/>
              <a:gd name="connsiteX2" fmla="*/ 541442 w 576238"/>
              <a:gd name="connsiteY2" fmla="*/ 343653 h 355968"/>
              <a:gd name="connsiteX3" fmla="*/ 535484 w 576238"/>
              <a:gd name="connsiteY3" fmla="*/ 345637 h 355968"/>
              <a:gd name="connsiteX4" fmla="*/ 517608 w 576238"/>
              <a:gd name="connsiteY4" fmla="*/ 354566 h 355968"/>
              <a:gd name="connsiteX5" fmla="*/ 512643 w 576238"/>
              <a:gd name="connsiteY5" fmla="*/ 355558 h 355968"/>
              <a:gd name="connsiteX6" fmla="*/ 509663 w 576238"/>
              <a:gd name="connsiteY6" fmla="*/ 350598 h 355968"/>
              <a:gd name="connsiteX7" fmla="*/ 514629 w 576238"/>
              <a:gd name="connsiteY7" fmla="*/ 277184 h 355968"/>
              <a:gd name="connsiteX8" fmla="*/ 543428 w 576238"/>
              <a:gd name="connsiteY8" fmla="*/ 274208 h 355968"/>
              <a:gd name="connsiteX9" fmla="*/ 288119 w 576238"/>
              <a:gd name="connsiteY9" fmla="*/ 251378 h 355968"/>
              <a:gd name="connsiteX10" fmla="*/ 126176 w 576238"/>
              <a:gd name="connsiteY10" fmla="*/ 274185 h 355968"/>
              <a:gd name="connsiteX11" fmla="*/ 288119 w 576238"/>
              <a:gd name="connsiteY11" fmla="*/ 296001 h 355968"/>
              <a:gd name="connsiteX12" fmla="*/ 450062 w 576238"/>
              <a:gd name="connsiteY12" fmla="*/ 274185 h 355968"/>
              <a:gd name="connsiteX13" fmla="*/ 288119 w 576238"/>
              <a:gd name="connsiteY13" fmla="*/ 251378 h 355968"/>
              <a:gd name="connsiteX14" fmla="*/ 288119 w 576238"/>
              <a:gd name="connsiteY14" fmla="*/ 126432 h 355968"/>
              <a:gd name="connsiteX15" fmla="*/ 111273 w 576238"/>
              <a:gd name="connsiteY15" fmla="*/ 178989 h 355968"/>
              <a:gd name="connsiteX16" fmla="*/ 111273 w 576238"/>
              <a:gd name="connsiteY16" fmla="*/ 190888 h 355968"/>
              <a:gd name="connsiteX17" fmla="*/ 288119 w 576238"/>
              <a:gd name="connsiteY17" fmla="*/ 144282 h 355968"/>
              <a:gd name="connsiteX18" fmla="*/ 464964 w 576238"/>
              <a:gd name="connsiteY18" fmla="*/ 190888 h 355968"/>
              <a:gd name="connsiteX19" fmla="*/ 464964 w 576238"/>
              <a:gd name="connsiteY19" fmla="*/ 178989 h 355968"/>
              <a:gd name="connsiteX20" fmla="*/ 288119 w 576238"/>
              <a:gd name="connsiteY20" fmla="*/ 126432 h 355968"/>
              <a:gd name="connsiteX21" fmla="*/ 288119 w 576238"/>
              <a:gd name="connsiteY21" fmla="*/ 0 h 355968"/>
              <a:gd name="connsiteX22" fmla="*/ 306002 w 576238"/>
              <a:gd name="connsiteY22" fmla="*/ 4462 h 355968"/>
              <a:gd name="connsiteX23" fmla="*/ 569284 w 576238"/>
              <a:gd name="connsiteY23" fmla="*/ 144282 h 355968"/>
              <a:gd name="connsiteX24" fmla="*/ 576238 w 576238"/>
              <a:gd name="connsiteY24" fmla="*/ 155190 h 355968"/>
              <a:gd name="connsiteX25" fmla="*/ 569284 w 576238"/>
              <a:gd name="connsiteY25" fmla="*/ 166098 h 355968"/>
              <a:gd name="connsiteX26" fmla="*/ 533517 w 576238"/>
              <a:gd name="connsiteY26" fmla="*/ 185930 h 355968"/>
              <a:gd name="connsiteX27" fmla="*/ 533517 w 576238"/>
              <a:gd name="connsiteY27" fmla="*/ 243445 h 355968"/>
              <a:gd name="connsiteX28" fmla="*/ 543452 w 576238"/>
              <a:gd name="connsiteY28" fmla="*/ 258319 h 355968"/>
              <a:gd name="connsiteX29" fmla="*/ 527556 w 576238"/>
              <a:gd name="connsiteY29" fmla="*/ 274185 h 355968"/>
              <a:gd name="connsiteX30" fmla="*/ 511660 w 576238"/>
              <a:gd name="connsiteY30" fmla="*/ 258319 h 355968"/>
              <a:gd name="connsiteX31" fmla="*/ 521595 w 576238"/>
              <a:gd name="connsiteY31" fmla="*/ 243445 h 355968"/>
              <a:gd name="connsiteX32" fmla="*/ 521595 w 576238"/>
              <a:gd name="connsiteY32" fmla="*/ 192872 h 355968"/>
              <a:gd name="connsiteX33" fmla="*/ 470925 w 576238"/>
              <a:gd name="connsiteY33" fmla="*/ 223612 h 355968"/>
              <a:gd name="connsiteX34" fmla="*/ 470925 w 576238"/>
              <a:gd name="connsiteY34" fmla="*/ 274185 h 355968"/>
              <a:gd name="connsiteX35" fmla="*/ 288119 w 576238"/>
              <a:gd name="connsiteY35" fmla="*/ 309884 h 355968"/>
              <a:gd name="connsiteX36" fmla="*/ 106306 w 576238"/>
              <a:gd name="connsiteY36" fmla="*/ 274185 h 355968"/>
              <a:gd name="connsiteX37" fmla="*/ 105312 w 576238"/>
              <a:gd name="connsiteY37" fmla="*/ 223612 h 355968"/>
              <a:gd name="connsiteX38" fmla="*/ 5961 w 576238"/>
              <a:gd name="connsiteY38" fmla="*/ 166098 h 355968"/>
              <a:gd name="connsiteX39" fmla="*/ 0 w 576238"/>
              <a:gd name="connsiteY39" fmla="*/ 155190 h 355968"/>
              <a:gd name="connsiteX40" fmla="*/ 6954 w 576238"/>
              <a:gd name="connsiteY40" fmla="*/ 144282 h 355968"/>
              <a:gd name="connsiteX41" fmla="*/ 270236 w 576238"/>
              <a:gd name="connsiteY41" fmla="*/ 4462 h 355968"/>
              <a:gd name="connsiteX42" fmla="*/ 288119 w 576238"/>
              <a:gd name="connsiteY42" fmla="*/ 0 h 355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76238" h="355968">
                <a:moveTo>
                  <a:pt x="543428" y="274208"/>
                </a:moveTo>
                <a:lnTo>
                  <a:pt x="543428" y="338693"/>
                </a:lnTo>
                <a:cubicBezTo>
                  <a:pt x="543428" y="340677"/>
                  <a:pt x="542435" y="341669"/>
                  <a:pt x="541442" y="343653"/>
                </a:cubicBezTo>
                <a:cubicBezTo>
                  <a:pt x="539456" y="344645"/>
                  <a:pt x="537470" y="345637"/>
                  <a:pt x="535484" y="345637"/>
                </a:cubicBezTo>
                <a:cubicBezTo>
                  <a:pt x="531511" y="345637"/>
                  <a:pt x="524560" y="347621"/>
                  <a:pt x="517608" y="354566"/>
                </a:cubicBezTo>
                <a:cubicBezTo>
                  <a:pt x="516615" y="355558"/>
                  <a:pt x="513636" y="356550"/>
                  <a:pt x="512643" y="355558"/>
                </a:cubicBezTo>
                <a:cubicBezTo>
                  <a:pt x="510656" y="354566"/>
                  <a:pt x="509663" y="352582"/>
                  <a:pt x="509663" y="350598"/>
                </a:cubicBezTo>
                <a:lnTo>
                  <a:pt x="514629" y="277184"/>
                </a:lnTo>
                <a:cubicBezTo>
                  <a:pt x="514629" y="277184"/>
                  <a:pt x="530518" y="288097"/>
                  <a:pt x="543428" y="274208"/>
                </a:cubicBezTo>
                <a:close/>
                <a:moveTo>
                  <a:pt x="288119" y="251378"/>
                </a:moveTo>
                <a:cubicBezTo>
                  <a:pt x="198703" y="251378"/>
                  <a:pt x="126176" y="261294"/>
                  <a:pt x="126176" y="274185"/>
                </a:cubicBezTo>
                <a:cubicBezTo>
                  <a:pt x="126176" y="286085"/>
                  <a:pt x="198703" y="296001"/>
                  <a:pt x="288119" y="296001"/>
                </a:cubicBezTo>
                <a:cubicBezTo>
                  <a:pt x="377535" y="296001"/>
                  <a:pt x="450062" y="286085"/>
                  <a:pt x="450062" y="274185"/>
                </a:cubicBezTo>
                <a:cubicBezTo>
                  <a:pt x="450062" y="261294"/>
                  <a:pt x="377535" y="251378"/>
                  <a:pt x="288119" y="251378"/>
                </a:cubicBezTo>
                <a:close/>
                <a:moveTo>
                  <a:pt x="288119" y="126432"/>
                </a:moveTo>
                <a:cubicBezTo>
                  <a:pt x="146046" y="126432"/>
                  <a:pt x="111273" y="178989"/>
                  <a:pt x="111273" y="178989"/>
                </a:cubicBezTo>
                <a:lnTo>
                  <a:pt x="111273" y="190888"/>
                </a:lnTo>
                <a:cubicBezTo>
                  <a:pt x="123195" y="177997"/>
                  <a:pt x="165917" y="144282"/>
                  <a:pt x="288119" y="144282"/>
                </a:cubicBezTo>
                <a:cubicBezTo>
                  <a:pt x="410321" y="144282"/>
                  <a:pt x="453042" y="177997"/>
                  <a:pt x="464964" y="190888"/>
                </a:cubicBezTo>
                <a:lnTo>
                  <a:pt x="464964" y="178989"/>
                </a:lnTo>
                <a:cubicBezTo>
                  <a:pt x="464964" y="178989"/>
                  <a:pt x="430191" y="126432"/>
                  <a:pt x="288119" y="126432"/>
                </a:cubicBezTo>
                <a:close/>
                <a:moveTo>
                  <a:pt x="288119" y="0"/>
                </a:moveTo>
                <a:cubicBezTo>
                  <a:pt x="294328" y="0"/>
                  <a:pt x="300538" y="1487"/>
                  <a:pt x="306002" y="4462"/>
                </a:cubicBezTo>
                <a:lnTo>
                  <a:pt x="569284" y="144282"/>
                </a:lnTo>
                <a:cubicBezTo>
                  <a:pt x="573258" y="146265"/>
                  <a:pt x="576238" y="150231"/>
                  <a:pt x="576238" y="155190"/>
                </a:cubicBezTo>
                <a:cubicBezTo>
                  <a:pt x="576238" y="160148"/>
                  <a:pt x="573258" y="164114"/>
                  <a:pt x="569284" y="166098"/>
                </a:cubicBezTo>
                <a:lnTo>
                  <a:pt x="533517" y="185930"/>
                </a:lnTo>
                <a:lnTo>
                  <a:pt x="533517" y="243445"/>
                </a:lnTo>
                <a:cubicBezTo>
                  <a:pt x="539478" y="245428"/>
                  <a:pt x="543452" y="251378"/>
                  <a:pt x="543452" y="258319"/>
                </a:cubicBezTo>
                <a:cubicBezTo>
                  <a:pt x="543452" y="266252"/>
                  <a:pt x="536498" y="274185"/>
                  <a:pt x="527556" y="274185"/>
                </a:cubicBezTo>
                <a:cubicBezTo>
                  <a:pt x="519608" y="274185"/>
                  <a:pt x="511660" y="266252"/>
                  <a:pt x="511660" y="258319"/>
                </a:cubicBezTo>
                <a:cubicBezTo>
                  <a:pt x="511660" y="251378"/>
                  <a:pt x="515634" y="245428"/>
                  <a:pt x="521595" y="243445"/>
                </a:cubicBezTo>
                <a:lnTo>
                  <a:pt x="521595" y="192872"/>
                </a:lnTo>
                <a:lnTo>
                  <a:pt x="470925" y="223612"/>
                </a:lnTo>
                <a:cubicBezTo>
                  <a:pt x="470925" y="223612"/>
                  <a:pt x="470925" y="272202"/>
                  <a:pt x="470925" y="274185"/>
                </a:cubicBezTo>
                <a:cubicBezTo>
                  <a:pt x="470925" y="294018"/>
                  <a:pt x="388464" y="309884"/>
                  <a:pt x="288119" y="309884"/>
                </a:cubicBezTo>
                <a:cubicBezTo>
                  <a:pt x="187774" y="309884"/>
                  <a:pt x="106306" y="294018"/>
                  <a:pt x="106306" y="274185"/>
                </a:cubicBezTo>
                <a:cubicBezTo>
                  <a:pt x="106306" y="272202"/>
                  <a:pt x="105312" y="223612"/>
                  <a:pt x="105312" y="223612"/>
                </a:cubicBezTo>
                <a:lnTo>
                  <a:pt x="5961" y="166098"/>
                </a:lnTo>
                <a:cubicBezTo>
                  <a:pt x="1987" y="164114"/>
                  <a:pt x="0" y="160148"/>
                  <a:pt x="0" y="155190"/>
                </a:cubicBezTo>
                <a:cubicBezTo>
                  <a:pt x="0" y="151223"/>
                  <a:pt x="2980" y="146265"/>
                  <a:pt x="6954" y="144282"/>
                </a:cubicBezTo>
                <a:lnTo>
                  <a:pt x="270236" y="4462"/>
                </a:lnTo>
                <a:cubicBezTo>
                  <a:pt x="275700" y="1487"/>
                  <a:pt x="281909" y="0"/>
                  <a:pt x="288119" y="0"/>
                </a:cubicBezTo>
                <a:close/>
              </a:path>
            </a:pathLst>
          </a:cu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-755650" y="6556760"/>
            <a:ext cx="13633450" cy="301240"/>
          </a:xfrm>
          <a:prstGeom prst="parallelogram">
            <a:avLst>
              <a:gd name="adj" fmla="val 4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-755650" y="0"/>
            <a:ext cx="13633450" cy="283460"/>
          </a:xfrm>
          <a:prstGeom prst="parallelogram">
            <a:avLst>
              <a:gd name="adj" fmla="val 4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-374650" y="0"/>
            <a:ext cx="3543300" cy="283460"/>
          </a:xfrm>
          <a:prstGeom prst="parallelogram">
            <a:avLst>
              <a:gd name="adj" fmla="val 43919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2846885" y="0"/>
            <a:ext cx="191527" cy="28346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2708986" y="0"/>
            <a:ext cx="191527" cy="28346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9543642" y="6568190"/>
            <a:ext cx="3334158" cy="283460"/>
          </a:xfrm>
          <a:prstGeom prst="parallelogram">
            <a:avLst>
              <a:gd name="adj" fmla="val 43919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9811780" y="6568190"/>
            <a:ext cx="191527" cy="28346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9673880" y="6568190"/>
            <a:ext cx="191527" cy="28346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2"/>
          <p:cNvSpPr txBox="1">
            <a:spLocks noChangeArrowheads="1"/>
          </p:cNvSpPr>
          <p:nvPr/>
        </p:nvSpPr>
        <p:spPr bwMode="auto">
          <a:xfrm>
            <a:off x="69214" y="-11430"/>
            <a:ext cx="2641083" cy="426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dist"/>
            <a:r>
              <a:rPr lang="en-US" sz="1600" b="1" kern="100" dirty="0">
                <a:solidFill>
                  <a:srgbClr val="FFFFFF"/>
                </a:solidFill>
                <a:effectLst/>
                <a:cs typeface="+mn-ea"/>
                <a:sym typeface="+mn-lt"/>
              </a:rPr>
              <a:t>PERSONAL RESUME</a:t>
            </a:r>
            <a:endParaRPr lang="zh-CN" sz="1600" kern="100" dirty="0">
              <a:effectLst/>
              <a:cs typeface="+mn-ea"/>
              <a:sym typeface="+mn-lt"/>
            </a:endParaRPr>
          </a:p>
        </p:txBody>
      </p:sp>
      <p:sp>
        <p:nvSpPr>
          <p:cNvPr id="22" name="文本框 2"/>
          <p:cNvSpPr txBox="1">
            <a:spLocks noChangeArrowheads="1"/>
          </p:cNvSpPr>
          <p:nvPr/>
        </p:nvSpPr>
        <p:spPr bwMode="auto">
          <a:xfrm>
            <a:off x="10216488" y="6551170"/>
            <a:ext cx="1769375" cy="426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dist"/>
            <a:r>
              <a:rPr lang="en-US" altLang="zh-CN" sz="1600" b="1" kern="100" dirty="0">
                <a:solidFill>
                  <a:srgbClr val="FFFFFF"/>
                </a:solidFill>
                <a:effectLst/>
                <a:cs typeface="+mn-ea"/>
                <a:sym typeface="+mn-lt"/>
              </a:rPr>
              <a:t>PART.01</a:t>
            </a:r>
            <a:endParaRPr lang="zh-CN" sz="1600" kern="100" dirty="0">
              <a:effectLst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83318" y="273518"/>
            <a:ext cx="2803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社会实践经历</a:t>
            </a:r>
          </a:p>
        </p:txBody>
      </p:sp>
      <p:sp>
        <p:nvSpPr>
          <p:cNvPr id="14" name="矩形 13"/>
          <p:cNvSpPr/>
          <p:nvPr/>
        </p:nvSpPr>
        <p:spPr>
          <a:xfrm>
            <a:off x="1093787" y="1543050"/>
            <a:ext cx="3209925" cy="2057400"/>
          </a:xfrm>
          <a:prstGeom prst="rect">
            <a:avLst/>
          </a:prstGeom>
          <a:blipFill>
            <a:blip r:embed="rId2"/>
            <a:stretch>
              <a:fillRect t="-2091" b="-20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500562" y="1543050"/>
            <a:ext cx="3209925" cy="2057400"/>
          </a:xfrm>
          <a:prstGeom prst="rect">
            <a:avLst/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907337" y="1543049"/>
            <a:ext cx="3209925" cy="2057400"/>
          </a:xfrm>
          <a:prstGeom prst="rect">
            <a:avLst/>
          </a:prstGeom>
          <a:blipFill>
            <a:blip r:embed="rId3"/>
            <a:stretch>
              <a:fillRect t="-2018" b="-199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93787" y="3790156"/>
            <a:ext cx="3209925" cy="2057400"/>
          </a:xfrm>
          <a:prstGeom prst="rect">
            <a:avLst/>
          </a:prstGeom>
          <a:blipFill>
            <a:blip r:embed="rId4"/>
            <a:stretch>
              <a:fillRect t="-2018" b="-199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500562" y="3790156"/>
            <a:ext cx="3209925" cy="2057400"/>
          </a:xfrm>
          <a:prstGeom prst="rect">
            <a:avLst/>
          </a:prstGeom>
          <a:solidFill>
            <a:schemeClr val="bg1"/>
          </a:solidFill>
          <a:ln w="19050">
            <a:solidFill>
              <a:srgbClr val="8CB2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907337" y="3790155"/>
            <a:ext cx="3209925" cy="2057400"/>
          </a:xfrm>
          <a:prstGeom prst="rect">
            <a:avLst/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740466" y="2303658"/>
            <a:ext cx="27301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3" name="矩形 22"/>
          <p:cNvSpPr/>
          <p:nvPr/>
        </p:nvSpPr>
        <p:spPr>
          <a:xfrm>
            <a:off x="4740467" y="1807534"/>
            <a:ext cx="1740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181756" y="4547095"/>
            <a:ext cx="27301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5" name="矩形 24"/>
          <p:cNvSpPr/>
          <p:nvPr/>
        </p:nvSpPr>
        <p:spPr>
          <a:xfrm>
            <a:off x="8181757" y="4050971"/>
            <a:ext cx="1740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733316" y="4547095"/>
            <a:ext cx="27301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7" name="矩形 26"/>
          <p:cNvSpPr/>
          <p:nvPr/>
        </p:nvSpPr>
        <p:spPr>
          <a:xfrm>
            <a:off x="4733317" y="4050971"/>
            <a:ext cx="1740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-755650" y="6556760"/>
            <a:ext cx="13633450" cy="301240"/>
          </a:xfrm>
          <a:prstGeom prst="parallelogram">
            <a:avLst>
              <a:gd name="adj" fmla="val 4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-755650" y="0"/>
            <a:ext cx="13633450" cy="283460"/>
          </a:xfrm>
          <a:prstGeom prst="parallelogram">
            <a:avLst>
              <a:gd name="adj" fmla="val 4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-374650" y="0"/>
            <a:ext cx="3543300" cy="283460"/>
          </a:xfrm>
          <a:prstGeom prst="parallelogram">
            <a:avLst>
              <a:gd name="adj" fmla="val 43919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2846885" y="0"/>
            <a:ext cx="191527" cy="28346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2708986" y="0"/>
            <a:ext cx="191527" cy="28346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9543642" y="6568190"/>
            <a:ext cx="3334158" cy="283460"/>
          </a:xfrm>
          <a:prstGeom prst="parallelogram">
            <a:avLst>
              <a:gd name="adj" fmla="val 43919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9811780" y="6568190"/>
            <a:ext cx="191527" cy="28346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9673880" y="6568190"/>
            <a:ext cx="191527" cy="28346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2"/>
          <p:cNvSpPr txBox="1">
            <a:spLocks noChangeArrowheads="1"/>
          </p:cNvSpPr>
          <p:nvPr/>
        </p:nvSpPr>
        <p:spPr bwMode="auto">
          <a:xfrm>
            <a:off x="69214" y="-11430"/>
            <a:ext cx="2641083" cy="426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dist"/>
            <a:r>
              <a:rPr lang="en-US" sz="1600" b="1" kern="100" dirty="0">
                <a:solidFill>
                  <a:srgbClr val="FFFFFF"/>
                </a:solidFill>
                <a:effectLst/>
                <a:cs typeface="+mn-ea"/>
                <a:sym typeface="+mn-lt"/>
              </a:rPr>
              <a:t>PERSONAL RESUME</a:t>
            </a:r>
            <a:endParaRPr lang="zh-CN" sz="1600" kern="100" dirty="0">
              <a:effectLst/>
              <a:cs typeface="+mn-ea"/>
              <a:sym typeface="+mn-lt"/>
            </a:endParaRPr>
          </a:p>
        </p:txBody>
      </p:sp>
      <p:sp>
        <p:nvSpPr>
          <p:cNvPr id="22" name="文本框 2"/>
          <p:cNvSpPr txBox="1">
            <a:spLocks noChangeArrowheads="1"/>
          </p:cNvSpPr>
          <p:nvPr/>
        </p:nvSpPr>
        <p:spPr bwMode="auto">
          <a:xfrm>
            <a:off x="10216488" y="6551170"/>
            <a:ext cx="1769375" cy="426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dist"/>
            <a:r>
              <a:rPr lang="en-US" altLang="zh-CN" sz="1600" b="1" kern="100" dirty="0">
                <a:solidFill>
                  <a:srgbClr val="FFFFFF"/>
                </a:solidFill>
                <a:effectLst/>
                <a:cs typeface="+mn-ea"/>
                <a:sym typeface="+mn-lt"/>
              </a:rPr>
              <a:t>PART.01</a:t>
            </a:r>
            <a:endParaRPr lang="zh-CN" sz="1600" kern="100" dirty="0">
              <a:effectLst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83318" y="273518"/>
            <a:ext cx="2803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社会实践经历</a:t>
            </a:r>
          </a:p>
        </p:txBody>
      </p:sp>
      <p:grpSp>
        <p:nvGrpSpPr>
          <p:cNvPr id="14" name="Group 27"/>
          <p:cNvGrpSpPr/>
          <p:nvPr/>
        </p:nvGrpSpPr>
        <p:grpSpPr>
          <a:xfrm>
            <a:off x="1907942" y="1616667"/>
            <a:ext cx="1789709" cy="1798313"/>
            <a:chOff x="1178574" y="2182488"/>
            <a:chExt cx="2641601" cy="2654300"/>
          </a:xfrm>
        </p:grpSpPr>
        <p:sp>
          <p:nvSpPr>
            <p:cNvPr id="15" name="isľïde"/>
            <p:cNvSpPr/>
            <p:nvPr/>
          </p:nvSpPr>
          <p:spPr>
            <a:xfrm rot="16792697">
              <a:off x="1178574" y="2284088"/>
              <a:ext cx="2552700" cy="2552700"/>
            </a:xfrm>
            <a:prstGeom prst="blockArc">
              <a:avLst>
                <a:gd name="adj1" fmla="val 2602744"/>
                <a:gd name="adj2" fmla="val 0"/>
                <a:gd name="adj3" fmla="val 25000"/>
              </a:avLst>
            </a:prstGeom>
            <a:solidFill>
              <a:srgbClr val="8CB2B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zh-CN" altLang="en-US" sz="1400" b="1" dirty="0">
                <a:solidFill>
                  <a:srgbClr val="669897"/>
                </a:solidFill>
                <a:cs typeface="+mn-ea"/>
                <a:sym typeface="+mn-lt"/>
              </a:endParaRPr>
            </a:p>
          </p:txBody>
        </p:sp>
        <p:sp>
          <p:nvSpPr>
            <p:cNvPr id="16" name="íšliḍê"/>
            <p:cNvSpPr/>
            <p:nvPr/>
          </p:nvSpPr>
          <p:spPr>
            <a:xfrm rot="19242604">
              <a:off x="1267475" y="2182488"/>
              <a:ext cx="2552700" cy="2552700"/>
            </a:xfrm>
            <a:prstGeom prst="blockArc">
              <a:avLst>
                <a:gd name="adj1" fmla="val 19133751"/>
                <a:gd name="adj2" fmla="val 17673"/>
                <a:gd name="adj3" fmla="val 29585"/>
              </a:avLst>
            </a:prstGeom>
            <a:solidFill>
              <a:srgbClr val="669897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zh-CN" altLang="en-US" sz="1400" b="1" dirty="0">
                <a:solidFill>
                  <a:srgbClr val="669897"/>
                </a:solidFill>
                <a:cs typeface="+mn-ea"/>
                <a:sym typeface="+mn-lt"/>
              </a:endParaRPr>
            </a:p>
          </p:txBody>
        </p:sp>
        <p:sp>
          <p:nvSpPr>
            <p:cNvPr id="18" name="ïślïdê"/>
            <p:cNvSpPr/>
            <p:nvPr/>
          </p:nvSpPr>
          <p:spPr>
            <a:xfrm>
              <a:off x="2803000" y="2530713"/>
              <a:ext cx="388963" cy="291721"/>
            </a:xfrm>
            <a:custGeom>
              <a:avLst/>
              <a:gdLst>
                <a:gd name="T0" fmla="*/ 5400 w 10365"/>
                <a:gd name="T1" fmla="*/ 4643 h 7775"/>
                <a:gd name="T2" fmla="*/ 3239 w 10365"/>
                <a:gd name="T3" fmla="*/ 6671 h 7775"/>
                <a:gd name="T4" fmla="*/ 3239 w 10365"/>
                <a:gd name="T5" fmla="*/ 7775 h 7775"/>
                <a:gd name="T6" fmla="*/ 324 w 10365"/>
                <a:gd name="T7" fmla="*/ 7775 h 7775"/>
                <a:gd name="T8" fmla="*/ 0 w 10365"/>
                <a:gd name="T9" fmla="*/ 7451 h 7775"/>
                <a:gd name="T10" fmla="*/ 0 w 10365"/>
                <a:gd name="T11" fmla="*/ 6695 h 7775"/>
                <a:gd name="T12" fmla="*/ 4285 w 10365"/>
                <a:gd name="T13" fmla="*/ 4536 h 7775"/>
                <a:gd name="T14" fmla="*/ 5400 w 10365"/>
                <a:gd name="T15" fmla="*/ 4643 h 7775"/>
                <a:gd name="T16" fmla="*/ 3239 w 10365"/>
                <a:gd name="T17" fmla="*/ 3888 h 7775"/>
                <a:gd name="T18" fmla="*/ 1295 w 10365"/>
                <a:gd name="T19" fmla="*/ 1944 h 7775"/>
                <a:gd name="T20" fmla="*/ 3239 w 10365"/>
                <a:gd name="T21" fmla="*/ 0 h 7775"/>
                <a:gd name="T22" fmla="*/ 5183 w 10365"/>
                <a:gd name="T23" fmla="*/ 1944 h 7775"/>
                <a:gd name="T24" fmla="*/ 3239 w 10365"/>
                <a:gd name="T25" fmla="*/ 3888 h 7775"/>
                <a:gd name="T26" fmla="*/ 7525 w 10365"/>
                <a:gd name="T27" fmla="*/ 4535 h 7775"/>
                <a:gd name="T28" fmla="*/ 9101 w 10365"/>
                <a:gd name="T29" fmla="*/ 2991 h 7775"/>
                <a:gd name="T30" fmla="*/ 7516 w 10365"/>
                <a:gd name="T31" fmla="*/ 1298 h 7775"/>
                <a:gd name="T32" fmla="*/ 7451 w 10365"/>
                <a:gd name="T33" fmla="*/ 1298 h 7775"/>
                <a:gd name="T34" fmla="*/ 5864 w 10365"/>
                <a:gd name="T35" fmla="*/ 2949 h 7775"/>
                <a:gd name="T36" fmla="*/ 7525 w 10365"/>
                <a:gd name="T37" fmla="*/ 4535 h 7775"/>
                <a:gd name="T38" fmla="*/ 7450 w 10365"/>
                <a:gd name="T39" fmla="*/ 5184 h 7775"/>
                <a:gd name="T40" fmla="*/ 4535 w 10365"/>
                <a:gd name="T41" fmla="*/ 6911 h 7775"/>
                <a:gd name="T42" fmla="*/ 4535 w 10365"/>
                <a:gd name="T43" fmla="*/ 7451 h 7775"/>
                <a:gd name="T44" fmla="*/ 4859 w 10365"/>
                <a:gd name="T45" fmla="*/ 7775 h 7775"/>
                <a:gd name="T46" fmla="*/ 10041 w 10365"/>
                <a:gd name="T47" fmla="*/ 7775 h 7775"/>
                <a:gd name="T48" fmla="*/ 10365 w 10365"/>
                <a:gd name="T49" fmla="*/ 7451 h 7775"/>
                <a:gd name="T50" fmla="*/ 10365 w 10365"/>
                <a:gd name="T51" fmla="*/ 6911 h 7775"/>
                <a:gd name="T52" fmla="*/ 7450 w 10365"/>
                <a:gd name="T53" fmla="*/ 5184 h 7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65" h="7775">
                  <a:moveTo>
                    <a:pt x="5400" y="4643"/>
                  </a:moveTo>
                  <a:cubicBezTo>
                    <a:pt x="4367" y="4924"/>
                    <a:pt x="3239" y="5809"/>
                    <a:pt x="3239" y="6671"/>
                  </a:cubicBezTo>
                  <a:lnTo>
                    <a:pt x="3239" y="7775"/>
                  </a:lnTo>
                  <a:lnTo>
                    <a:pt x="324" y="7775"/>
                  </a:lnTo>
                  <a:cubicBezTo>
                    <a:pt x="145" y="7775"/>
                    <a:pt x="0" y="7630"/>
                    <a:pt x="0" y="7451"/>
                  </a:cubicBezTo>
                  <a:lnTo>
                    <a:pt x="0" y="6695"/>
                  </a:lnTo>
                  <a:cubicBezTo>
                    <a:pt x="0" y="5260"/>
                    <a:pt x="2855" y="4536"/>
                    <a:pt x="4285" y="4536"/>
                  </a:cubicBezTo>
                  <a:cubicBezTo>
                    <a:pt x="4603" y="4535"/>
                    <a:pt x="4990" y="4571"/>
                    <a:pt x="5400" y="4643"/>
                  </a:cubicBezTo>
                  <a:close/>
                  <a:moveTo>
                    <a:pt x="3239" y="3888"/>
                  </a:moveTo>
                  <a:cubicBezTo>
                    <a:pt x="2165" y="3888"/>
                    <a:pt x="1295" y="3018"/>
                    <a:pt x="1295" y="1944"/>
                  </a:cubicBezTo>
                  <a:cubicBezTo>
                    <a:pt x="1295" y="870"/>
                    <a:pt x="2165" y="0"/>
                    <a:pt x="3239" y="0"/>
                  </a:cubicBezTo>
                  <a:cubicBezTo>
                    <a:pt x="4313" y="0"/>
                    <a:pt x="5183" y="870"/>
                    <a:pt x="5183" y="1944"/>
                  </a:cubicBezTo>
                  <a:cubicBezTo>
                    <a:pt x="5183" y="3018"/>
                    <a:pt x="4313" y="3888"/>
                    <a:pt x="3239" y="3888"/>
                  </a:cubicBezTo>
                  <a:close/>
                  <a:moveTo>
                    <a:pt x="7525" y="4535"/>
                  </a:moveTo>
                  <a:cubicBezTo>
                    <a:pt x="8361" y="4514"/>
                    <a:pt x="9063" y="3826"/>
                    <a:pt x="9101" y="2991"/>
                  </a:cubicBezTo>
                  <a:cubicBezTo>
                    <a:pt x="9143" y="2079"/>
                    <a:pt x="8425" y="1315"/>
                    <a:pt x="7516" y="1298"/>
                  </a:cubicBezTo>
                  <a:lnTo>
                    <a:pt x="7451" y="1298"/>
                  </a:lnTo>
                  <a:cubicBezTo>
                    <a:pt x="6558" y="1315"/>
                    <a:pt x="5846" y="2055"/>
                    <a:pt x="5864" y="2949"/>
                  </a:cubicBezTo>
                  <a:cubicBezTo>
                    <a:pt x="5881" y="3843"/>
                    <a:pt x="6621" y="4558"/>
                    <a:pt x="7525" y="4535"/>
                  </a:cubicBezTo>
                  <a:close/>
                  <a:moveTo>
                    <a:pt x="7450" y="5184"/>
                  </a:moveTo>
                  <a:cubicBezTo>
                    <a:pt x="6478" y="5184"/>
                    <a:pt x="4535" y="5763"/>
                    <a:pt x="4535" y="6911"/>
                  </a:cubicBezTo>
                  <a:lnTo>
                    <a:pt x="4535" y="7451"/>
                  </a:lnTo>
                  <a:cubicBezTo>
                    <a:pt x="4535" y="7630"/>
                    <a:pt x="4680" y="7775"/>
                    <a:pt x="4859" y="7775"/>
                  </a:cubicBezTo>
                  <a:lnTo>
                    <a:pt x="10041" y="7775"/>
                  </a:lnTo>
                  <a:cubicBezTo>
                    <a:pt x="10220" y="7775"/>
                    <a:pt x="10365" y="7630"/>
                    <a:pt x="10365" y="7451"/>
                  </a:cubicBezTo>
                  <a:lnTo>
                    <a:pt x="10365" y="6911"/>
                  </a:lnTo>
                  <a:cubicBezTo>
                    <a:pt x="10365" y="5761"/>
                    <a:pt x="8423" y="5184"/>
                    <a:pt x="7450" y="518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200">
                <a:solidFill>
                  <a:srgbClr val="669897"/>
                </a:solidFill>
                <a:cs typeface="+mn-ea"/>
                <a:sym typeface="+mn-lt"/>
              </a:endParaRPr>
            </a:p>
          </p:txBody>
        </p:sp>
        <p:sp>
          <p:nvSpPr>
            <p:cNvPr id="19" name="îślïḍé"/>
            <p:cNvSpPr txBox="1"/>
            <p:nvPr/>
          </p:nvSpPr>
          <p:spPr>
            <a:xfrm>
              <a:off x="2026008" y="3269103"/>
              <a:ext cx="1029289" cy="5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000" b="1">
                  <a:solidFill>
                    <a:srgbClr val="669897"/>
                  </a:solidFill>
                  <a:cs typeface="+mn-ea"/>
                  <a:sym typeface="+mn-lt"/>
                </a:rPr>
                <a:t>10</a:t>
              </a:r>
              <a:r>
                <a:rPr lang="en-US" altLang="zh-CN" sz="2000" b="1" dirty="0">
                  <a:solidFill>
                    <a:srgbClr val="669897"/>
                  </a:solidFill>
                  <a:cs typeface="+mn-ea"/>
                  <a:sym typeface="+mn-lt"/>
                </a:rPr>
                <a:t>%</a:t>
              </a:r>
              <a:endParaRPr lang="zh-CN" altLang="en-US" sz="2000" b="1" dirty="0">
                <a:solidFill>
                  <a:srgbClr val="669897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Group 32"/>
          <p:cNvGrpSpPr/>
          <p:nvPr/>
        </p:nvGrpSpPr>
        <p:grpSpPr>
          <a:xfrm>
            <a:off x="5201146" y="1616666"/>
            <a:ext cx="1789708" cy="1798312"/>
            <a:chOff x="4770725" y="2182488"/>
            <a:chExt cx="2641599" cy="2654299"/>
          </a:xfrm>
        </p:grpSpPr>
        <p:sp>
          <p:nvSpPr>
            <p:cNvPr id="21" name="îṡḻîḋe"/>
            <p:cNvSpPr/>
            <p:nvPr/>
          </p:nvSpPr>
          <p:spPr>
            <a:xfrm rot="16792697">
              <a:off x="4770725" y="2284087"/>
              <a:ext cx="2552700" cy="2552700"/>
            </a:xfrm>
            <a:prstGeom prst="blockArc">
              <a:avLst>
                <a:gd name="adj1" fmla="val 4019377"/>
                <a:gd name="adj2" fmla="val 0"/>
                <a:gd name="adj3" fmla="val 25000"/>
              </a:avLst>
            </a:prstGeom>
            <a:solidFill>
              <a:srgbClr val="8CB2B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zh-CN" altLang="en-US" sz="1400" b="1" dirty="0">
                <a:solidFill>
                  <a:srgbClr val="669897"/>
                </a:solidFill>
                <a:cs typeface="+mn-ea"/>
                <a:sym typeface="+mn-lt"/>
              </a:endParaRPr>
            </a:p>
          </p:txBody>
        </p:sp>
        <p:sp>
          <p:nvSpPr>
            <p:cNvPr id="23" name="ï$ļïḑé"/>
            <p:cNvSpPr/>
            <p:nvPr/>
          </p:nvSpPr>
          <p:spPr>
            <a:xfrm rot="20827913">
              <a:off x="4859624" y="2182488"/>
              <a:ext cx="2552700" cy="2552700"/>
            </a:xfrm>
            <a:prstGeom prst="blockArc">
              <a:avLst>
                <a:gd name="adj1" fmla="val 17566842"/>
                <a:gd name="adj2" fmla="val 17673"/>
                <a:gd name="adj3" fmla="val 29585"/>
              </a:avLst>
            </a:prstGeom>
            <a:solidFill>
              <a:srgbClr val="669897"/>
            </a:solidFill>
            <a:ln w="190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zh-CN" altLang="en-US" sz="1400" b="1" dirty="0">
                <a:solidFill>
                  <a:srgbClr val="669897"/>
                </a:solidFill>
                <a:cs typeface="+mn-ea"/>
                <a:sym typeface="+mn-lt"/>
              </a:endParaRPr>
            </a:p>
          </p:txBody>
        </p:sp>
        <p:sp>
          <p:nvSpPr>
            <p:cNvPr id="24" name="íŝḻíḋê"/>
            <p:cNvSpPr/>
            <p:nvPr/>
          </p:nvSpPr>
          <p:spPr>
            <a:xfrm>
              <a:off x="6565298" y="2580605"/>
              <a:ext cx="372642" cy="372716"/>
            </a:xfrm>
            <a:custGeom>
              <a:avLst/>
              <a:gdLst>
                <a:gd name="T0" fmla="*/ 1298 w 10376"/>
                <a:gd name="T1" fmla="*/ 9079 h 10377"/>
                <a:gd name="T2" fmla="*/ 9728 w 10376"/>
                <a:gd name="T3" fmla="*/ 9079 h 10377"/>
                <a:gd name="T4" fmla="*/ 10376 w 10376"/>
                <a:gd name="T5" fmla="*/ 9728 h 10377"/>
                <a:gd name="T6" fmla="*/ 9728 w 10376"/>
                <a:gd name="T7" fmla="*/ 10377 h 10377"/>
                <a:gd name="T8" fmla="*/ 649 w 10376"/>
                <a:gd name="T9" fmla="*/ 10377 h 10377"/>
                <a:gd name="T10" fmla="*/ 0 w 10376"/>
                <a:gd name="T11" fmla="*/ 9728 h 10377"/>
                <a:gd name="T12" fmla="*/ 0 w 10376"/>
                <a:gd name="T13" fmla="*/ 649 h 10377"/>
                <a:gd name="T14" fmla="*/ 649 w 10376"/>
                <a:gd name="T15" fmla="*/ 0 h 10377"/>
                <a:gd name="T16" fmla="*/ 1298 w 10376"/>
                <a:gd name="T17" fmla="*/ 649 h 10377"/>
                <a:gd name="T18" fmla="*/ 1298 w 10376"/>
                <a:gd name="T19" fmla="*/ 9079 h 10377"/>
                <a:gd name="T20" fmla="*/ 3243 w 10376"/>
                <a:gd name="T21" fmla="*/ 3892 h 10377"/>
                <a:gd name="T22" fmla="*/ 3891 w 10376"/>
                <a:gd name="T23" fmla="*/ 3892 h 10377"/>
                <a:gd name="T24" fmla="*/ 4540 w 10376"/>
                <a:gd name="T25" fmla="*/ 4541 h 10377"/>
                <a:gd name="T26" fmla="*/ 4540 w 10376"/>
                <a:gd name="T27" fmla="*/ 7783 h 10377"/>
                <a:gd name="T28" fmla="*/ 3891 w 10376"/>
                <a:gd name="T29" fmla="*/ 8432 h 10377"/>
                <a:gd name="T30" fmla="*/ 3243 w 10376"/>
                <a:gd name="T31" fmla="*/ 8432 h 10377"/>
                <a:gd name="T32" fmla="*/ 2594 w 10376"/>
                <a:gd name="T33" fmla="*/ 7783 h 10377"/>
                <a:gd name="T34" fmla="*/ 2594 w 10376"/>
                <a:gd name="T35" fmla="*/ 4539 h 10377"/>
                <a:gd name="T36" fmla="*/ 3243 w 10376"/>
                <a:gd name="T37" fmla="*/ 3892 h 10377"/>
                <a:gd name="T38" fmla="*/ 5836 w 10376"/>
                <a:gd name="T39" fmla="*/ 1947 h 10377"/>
                <a:gd name="T40" fmla="*/ 6485 w 10376"/>
                <a:gd name="T41" fmla="*/ 1947 h 10377"/>
                <a:gd name="T42" fmla="*/ 7134 w 10376"/>
                <a:gd name="T43" fmla="*/ 2596 h 10377"/>
                <a:gd name="T44" fmla="*/ 7134 w 10376"/>
                <a:gd name="T45" fmla="*/ 7783 h 10377"/>
                <a:gd name="T46" fmla="*/ 6485 w 10376"/>
                <a:gd name="T47" fmla="*/ 8432 h 10377"/>
                <a:gd name="T48" fmla="*/ 5836 w 10376"/>
                <a:gd name="T49" fmla="*/ 8432 h 10377"/>
                <a:gd name="T50" fmla="*/ 5188 w 10376"/>
                <a:gd name="T51" fmla="*/ 7783 h 10377"/>
                <a:gd name="T52" fmla="*/ 5188 w 10376"/>
                <a:gd name="T53" fmla="*/ 2595 h 10377"/>
                <a:gd name="T54" fmla="*/ 5836 w 10376"/>
                <a:gd name="T55" fmla="*/ 1947 h 10377"/>
                <a:gd name="T56" fmla="*/ 8430 w 10376"/>
                <a:gd name="T57" fmla="*/ 1 h 10377"/>
                <a:gd name="T58" fmla="*/ 9079 w 10376"/>
                <a:gd name="T59" fmla="*/ 1 h 10377"/>
                <a:gd name="T60" fmla="*/ 9728 w 10376"/>
                <a:gd name="T61" fmla="*/ 649 h 10377"/>
                <a:gd name="T62" fmla="*/ 9728 w 10376"/>
                <a:gd name="T63" fmla="*/ 7782 h 10377"/>
                <a:gd name="T64" fmla="*/ 9079 w 10376"/>
                <a:gd name="T65" fmla="*/ 8431 h 10377"/>
                <a:gd name="T66" fmla="*/ 8430 w 10376"/>
                <a:gd name="T67" fmla="*/ 8431 h 10377"/>
                <a:gd name="T68" fmla="*/ 7781 w 10376"/>
                <a:gd name="T69" fmla="*/ 7782 h 10377"/>
                <a:gd name="T70" fmla="*/ 7781 w 10376"/>
                <a:gd name="T71" fmla="*/ 649 h 10377"/>
                <a:gd name="T72" fmla="*/ 8430 w 10376"/>
                <a:gd name="T73" fmla="*/ 1 h 10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76" h="10377">
                  <a:moveTo>
                    <a:pt x="1298" y="9079"/>
                  </a:moveTo>
                  <a:lnTo>
                    <a:pt x="9728" y="9079"/>
                  </a:lnTo>
                  <a:cubicBezTo>
                    <a:pt x="10085" y="9079"/>
                    <a:pt x="10376" y="9369"/>
                    <a:pt x="10376" y="9728"/>
                  </a:cubicBezTo>
                  <a:cubicBezTo>
                    <a:pt x="10376" y="10087"/>
                    <a:pt x="10086" y="10377"/>
                    <a:pt x="9728" y="10377"/>
                  </a:cubicBezTo>
                  <a:lnTo>
                    <a:pt x="649" y="10377"/>
                  </a:lnTo>
                  <a:cubicBezTo>
                    <a:pt x="291" y="10377"/>
                    <a:pt x="0" y="10087"/>
                    <a:pt x="0" y="9728"/>
                  </a:cubicBezTo>
                  <a:lnTo>
                    <a:pt x="0" y="649"/>
                  </a:lnTo>
                  <a:cubicBezTo>
                    <a:pt x="0" y="292"/>
                    <a:pt x="290" y="0"/>
                    <a:pt x="649" y="0"/>
                  </a:cubicBezTo>
                  <a:cubicBezTo>
                    <a:pt x="1008" y="0"/>
                    <a:pt x="1298" y="291"/>
                    <a:pt x="1298" y="649"/>
                  </a:cubicBezTo>
                  <a:lnTo>
                    <a:pt x="1298" y="9079"/>
                  </a:lnTo>
                  <a:close/>
                  <a:moveTo>
                    <a:pt x="3243" y="3892"/>
                  </a:moveTo>
                  <a:lnTo>
                    <a:pt x="3891" y="3892"/>
                  </a:lnTo>
                  <a:cubicBezTo>
                    <a:pt x="4249" y="3892"/>
                    <a:pt x="4540" y="4182"/>
                    <a:pt x="4540" y="4541"/>
                  </a:cubicBezTo>
                  <a:lnTo>
                    <a:pt x="4540" y="7783"/>
                  </a:lnTo>
                  <a:cubicBezTo>
                    <a:pt x="4540" y="8141"/>
                    <a:pt x="4250" y="8432"/>
                    <a:pt x="3891" y="8432"/>
                  </a:cubicBezTo>
                  <a:lnTo>
                    <a:pt x="3243" y="8432"/>
                  </a:lnTo>
                  <a:cubicBezTo>
                    <a:pt x="2885" y="8432"/>
                    <a:pt x="2594" y="8142"/>
                    <a:pt x="2594" y="7783"/>
                  </a:cubicBezTo>
                  <a:lnTo>
                    <a:pt x="2594" y="4539"/>
                  </a:lnTo>
                  <a:cubicBezTo>
                    <a:pt x="2594" y="4182"/>
                    <a:pt x="2884" y="3892"/>
                    <a:pt x="3243" y="3892"/>
                  </a:cubicBezTo>
                  <a:close/>
                  <a:moveTo>
                    <a:pt x="5836" y="1947"/>
                  </a:moveTo>
                  <a:lnTo>
                    <a:pt x="6485" y="1947"/>
                  </a:lnTo>
                  <a:cubicBezTo>
                    <a:pt x="6843" y="1947"/>
                    <a:pt x="7134" y="2237"/>
                    <a:pt x="7134" y="2596"/>
                  </a:cubicBezTo>
                  <a:lnTo>
                    <a:pt x="7134" y="7783"/>
                  </a:lnTo>
                  <a:cubicBezTo>
                    <a:pt x="7134" y="8141"/>
                    <a:pt x="6844" y="8432"/>
                    <a:pt x="6485" y="8432"/>
                  </a:cubicBezTo>
                  <a:lnTo>
                    <a:pt x="5836" y="8432"/>
                  </a:lnTo>
                  <a:cubicBezTo>
                    <a:pt x="5479" y="8432"/>
                    <a:pt x="5188" y="8142"/>
                    <a:pt x="5188" y="7783"/>
                  </a:cubicBezTo>
                  <a:lnTo>
                    <a:pt x="5188" y="2595"/>
                  </a:lnTo>
                  <a:cubicBezTo>
                    <a:pt x="5188" y="2237"/>
                    <a:pt x="5478" y="1947"/>
                    <a:pt x="5836" y="1947"/>
                  </a:cubicBezTo>
                  <a:close/>
                  <a:moveTo>
                    <a:pt x="8430" y="1"/>
                  </a:moveTo>
                  <a:lnTo>
                    <a:pt x="9079" y="1"/>
                  </a:lnTo>
                  <a:cubicBezTo>
                    <a:pt x="9436" y="1"/>
                    <a:pt x="9728" y="291"/>
                    <a:pt x="9728" y="649"/>
                  </a:cubicBezTo>
                  <a:lnTo>
                    <a:pt x="9728" y="7782"/>
                  </a:lnTo>
                  <a:cubicBezTo>
                    <a:pt x="9728" y="8139"/>
                    <a:pt x="9437" y="8431"/>
                    <a:pt x="9079" y="8431"/>
                  </a:cubicBezTo>
                  <a:lnTo>
                    <a:pt x="8430" y="8431"/>
                  </a:lnTo>
                  <a:cubicBezTo>
                    <a:pt x="8073" y="8431"/>
                    <a:pt x="7781" y="8141"/>
                    <a:pt x="7781" y="7782"/>
                  </a:cubicBezTo>
                  <a:lnTo>
                    <a:pt x="7781" y="649"/>
                  </a:lnTo>
                  <a:cubicBezTo>
                    <a:pt x="7781" y="292"/>
                    <a:pt x="8071" y="0"/>
                    <a:pt x="8430" y="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200">
                <a:solidFill>
                  <a:srgbClr val="669897"/>
                </a:solidFill>
                <a:cs typeface="+mn-ea"/>
                <a:sym typeface="+mn-lt"/>
              </a:endParaRPr>
            </a:p>
          </p:txBody>
        </p:sp>
        <p:sp>
          <p:nvSpPr>
            <p:cNvPr id="25" name="îṩlïďe"/>
            <p:cNvSpPr txBox="1"/>
            <p:nvPr/>
          </p:nvSpPr>
          <p:spPr>
            <a:xfrm>
              <a:off x="5618158" y="3268048"/>
              <a:ext cx="1029289" cy="5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000" b="1">
                  <a:solidFill>
                    <a:srgbClr val="669897"/>
                  </a:solidFill>
                  <a:cs typeface="+mn-ea"/>
                  <a:sym typeface="+mn-lt"/>
                </a:rPr>
                <a:t>20</a:t>
              </a:r>
              <a:r>
                <a:rPr lang="en-US" altLang="zh-CN" sz="2000" b="1" dirty="0">
                  <a:solidFill>
                    <a:srgbClr val="669897"/>
                  </a:solidFill>
                  <a:cs typeface="+mn-ea"/>
                  <a:sym typeface="+mn-lt"/>
                </a:rPr>
                <a:t>%</a:t>
              </a:r>
              <a:endParaRPr lang="zh-CN" altLang="en-US" sz="2000" b="1" dirty="0">
                <a:solidFill>
                  <a:srgbClr val="669897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Group 37"/>
          <p:cNvGrpSpPr/>
          <p:nvPr/>
        </p:nvGrpSpPr>
        <p:grpSpPr>
          <a:xfrm>
            <a:off x="8476201" y="1621804"/>
            <a:ext cx="1789709" cy="1798313"/>
            <a:chOff x="8362876" y="2187625"/>
            <a:chExt cx="2641601" cy="2654300"/>
          </a:xfrm>
        </p:grpSpPr>
        <p:sp>
          <p:nvSpPr>
            <p:cNvPr id="27" name="ïṥļîḓe"/>
            <p:cNvSpPr/>
            <p:nvPr/>
          </p:nvSpPr>
          <p:spPr>
            <a:xfrm rot="16792697">
              <a:off x="8362876" y="2289225"/>
              <a:ext cx="2552700" cy="2552700"/>
            </a:xfrm>
            <a:prstGeom prst="blockArc">
              <a:avLst>
                <a:gd name="adj1" fmla="val 2602744"/>
                <a:gd name="adj2" fmla="val 0"/>
                <a:gd name="adj3" fmla="val 25000"/>
              </a:avLst>
            </a:prstGeom>
            <a:solidFill>
              <a:srgbClr val="8CB2B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zh-CN" altLang="en-US" sz="1400" b="1" dirty="0">
                <a:solidFill>
                  <a:srgbClr val="669897"/>
                </a:solidFill>
                <a:cs typeface="+mn-ea"/>
                <a:sym typeface="+mn-lt"/>
              </a:endParaRPr>
            </a:p>
          </p:txBody>
        </p:sp>
        <p:sp>
          <p:nvSpPr>
            <p:cNvPr id="28" name="ï$ḻiďê"/>
            <p:cNvSpPr/>
            <p:nvPr/>
          </p:nvSpPr>
          <p:spPr>
            <a:xfrm rot="19242604">
              <a:off x="8451777" y="2187625"/>
              <a:ext cx="2552700" cy="2552700"/>
            </a:xfrm>
            <a:prstGeom prst="blockArc">
              <a:avLst>
                <a:gd name="adj1" fmla="val 19133751"/>
                <a:gd name="adj2" fmla="val 17673"/>
                <a:gd name="adj3" fmla="val 29585"/>
              </a:avLst>
            </a:prstGeom>
            <a:solidFill>
              <a:srgbClr val="669897"/>
            </a:solidFill>
            <a:ln w="190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zh-CN" altLang="en-US" sz="1400" b="1" dirty="0">
                <a:solidFill>
                  <a:srgbClr val="669897"/>
                </a:solidFill>
                <a:cs typeface="+mn-ea"/>
                <a:sym typeface="+mn-lt"/>
              </a:endParaRPr>
            </a:p>
          </p:txBody>
        </p:sp>
        <p:sp>
          <p:nvSpPr>
            <p:cNvPr id="29" name="íŝḷïḓé"/>
            <p:cNvSpPr txBox="1"/>
            <p:nvPr/>
          </p:nvSpPr>
          <p:spPr>
            <a:xfrm>
              <a:off x="9210308" y="3266649"/>
              <a:ext cx="1029289" cy="5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000" b="1">
                  <a:solidFill>
                    <a:srgbClr val="669897"/>
                  </a:solidFill>
                  <a:cs typeface="+mn-ea"/>
                  <a:sym typeface="+mn-lt"/>
                </a:rPr>
                <a:t>10</a:t>
              </a:r>
              <a:r>
                <a:rPr lang="en-US" altLang="zh-CN" sz="2000" b="1" dirty="0">
                  <a:solidFill>
                    <a:srgbClr val="669897"/>
                  </a:solidFill>
                  <a:cs typeface="+mn-ea"/>
                  <a:sym typeface="+mn-lt"/>
                </a:rPr>
                <a:t>%</a:t>
              </a:r>
              <a:endParaRPr lang="zh-CN" altLang="en-US" sz="2000" b="1" dirty="0">
                <a:solidFill>
                  <a:srgbClr val="669897"/>
                </a:solidFill>
                <a:cs typeface="+mn-ea"/>
                <a:sym typeface="+mn-lt"/>
              </a:endParaRPr>
            </a:p>
          </p:txBody>
        </p:sp>
        <p:sp>
          <p:nvSpPr>
            <p:cNvPr id="30" name="íṥḻïde"/>
            <p:cNvSpPr/>
            <p:nvPr/>
          </p:nvSpPr>
          <p:spPr>
            <a:xfrm>
              <a:off x="10020961" y="2491557"/>
              <a:ext cx="372716" cy="372716"/>
            </a:xfrm>
            <a:custGeom>
              <a:avLst/>
              <a:gdLst>
                <a:gd name="T0" fmla="*/ 4490 w 10425"/>
                <a:gd name="T1" fmla="*/ 3770 h 10424"/>
                <a:gd name="T2" fmla="*/ 5933 w 10425"/>
                <a:gd name="T3" fmla="*/ 3770 h 10424"/>
                <a:gd name="T4" fmla="*/ 6173 w 10425"/>
                <a:gd name="T5" fmla="*/ 3530 h 10424"/>
                <a:gd name="T6" fmla="*/ 6173 w 10425"/>
                <a:gd name="T7" fmla="*/ 2327 h 10424"/>
                <a:gd name="T8" fmla="*/ 7033 w 10425"/>
                <a:gd name="T9" fmla="*/ 2327 h 10424"/>
                <a:gd name="T10" fmla="*/ 7202 w 10425"/>
                <a:gd name="T11" fmla="*/ 1919 h 10424"/>
                <a:gd name="T12" fmla="*/ 5379 w 10425"/>
                <a:gd name="T13" fmla="*/ 96 h 10424"/>
                <a:gd name="T14" fmla="*/ 5043 w 10425"/>
                <a:gd name="T15" fmla="*/ 91 h 10424"/>
                <a:gd name="T16" fmla="*/ 5038 w 10425"/>
                <a:gd name="T17" fmla="*/ 96 h 10424"/>
                <a:gd name="T18" fmla="*/ 3217 w 10425"/>
                <a:gd name="T19" fmla="*/ 1919 h 10424"/>
                <a:gd name="T20" fmla="*/ 3219 w 10425"/>
                <a:gd name="T21" fmla="*/ 2257 h 10424"/>
                <a:gd name="T22" fmla="*/ 3390 w 10425"/>
                <a:gd name="T23" fmla="*/ 2326 h 10424"/>
                <a:gd name="T24" fmla="*/ 4250 w 10425"/>
                <a:gd name="T25" fmla="*/ 2326 h 10424"/>
                <a:gd name="T26" fmla="*/ 4250 w 10425"/>
                <a:gd name="T27" fmla="*/ 3529 h 10424"/>
                <a:gd name="T28" fmla="*/ 4490 w 10425"/>
                <a:gd name="T29" fmla="*/ 3770 h 10424"/>
                <a:gd name="T30" fmla="*/ 3529 w 10425"/>
                <a:gd name="T31" fmla="*/ 4250 h 10424"/>
                <a:gd name="T32" fmla="*/ 2327 w 10425"/>
                <a:gd name="T33" fmla="*/ 4250 h 10424"/>
                <a:gd name="T34" fmla="*/ 2327 w 10425"/>
                <a:gd name="T35" fmla="*/ 3390 h 10424"/>
                <a:gd name="T36" fmla="*/ 1918 w 10425"/>
                <a:gd name="T37" fmla="*/ 3221 h 10424"/>
                <a:gd name="T38" fmla="*/ 97 w 10425"/>
                <a:gd name="T39" fmla="*/ 5042 h 10424"/>
                <a:gd name="T40" fmla="*/ 92 w 10425"/>
                <a:gd name="T41" fmla="*/ 5379 h 10424"/>
                <a:gd name="T42" fmla="*/ 97 w 10425"/>
                <a:gd name="T43" fmla="*/ 5384 h 10424"/>
                <a:gd name="T44" fmla="*/ 1919 w 10425"/>
                <a:gd name="T45" fmla="*/ 7206 h 10424"/>
                <a:gd name="T46" fmla="*/ 2328 w 10425"/>
                <a:gd name="T47" fmla="*/ 7032 h 10424"/>
                <a:gd name="T48" fmla="*/ 2328 w 10425"/>
                <a:gd name="T49" fmla="*/ 6172 h 10424"/>
                <a:gd name="T50" fmla="*/ 3530 w 10425"/>
                <a:gd name="T51" fmla="*/ 6172 h 10424"/>
                <a:gd name="T52" fmla="*/ 3770 w 10425"/>
                <a:gd name="T53" fmla="*/ 5932 h 10424"/>
                <a:gd name="T54" fmla="*/ 3770 w 10425"/>
                <a:gd name="T55" fmla="*/ 4490 h 10424"/>
                <a:gd name="T56" fmla="*/ 3534 w 10425"/>
                <a:gd name="T57" fmla="*/ 4250 h 10424"/>
                <a:gd name="T58" fmla="*/ 3529 w 10425"/>
                <a:gd name="T59" fmla="*/ 4250 h 10424"/>
                <a:gd name="T60" fmla="*/ 10332 w 10425"/>
                <a:gd name="T61" fmla="*/ 5043 h 10424"/>
                <a:gd name="T62" fmla="*/ 8509 w 10425"/>
                <a:gd name="T63" fmla="*/ 3221 h 10424"/>
                <a:gd name="T64" fmla="*/ 8169 w 10425"/>
                <a:gd name="T65" fmla="*/ 3216 h 10424"/>
                <a:gd name="T66" fmla="*/ 8097 w 10425"/>
                <a:gd name="T67" fmla="*/ 3389 h 10424"/>
                <a:gd name="T68" fmla="*/ 8097 w 10425"/>
                <a:gd name="T69" fmla="*/ 4249 h 10424"/>
                <a:gd name="T70" fmla="*/ 6894 w 10425"/>
                <a:gd name="T71" fmla="*/ 4249 h 10424"/>
                <a:gd name="T72" fmla="*/ 6654 w 10425"/>
                <a:gd name="T73" fmla="*/ 4485 h 10424"/>
                <a:gd name="T74" fmla="*/ 6654 w 10425"/>
                <a:gd name="T75" fmla="*/ 5931 h 10424"/>
                <a:gd name="T76" fmla="*/ 6894 w 10425"/>
                <a:gd name="T77" fmla="*/ 6171 h 10424"/>
                <a:gd name="T78" fmla="*/ 8097 w 10425"/>
                <a:gd name="T79" fmla="*/ 6171 h 10424"/>
                <a:gd name="T80" fmla="*/ 8097 w 10425"/>
                <a:gd name="T81" fmla="*/ 7034 h 10424"/>
                <a:gd name="T82" fmla="*/ 8505 w 10425"/>
                <a:gd name="T83" fmla="*/ 7202 h 10424"/>
                <a:gd name="T84" fmla="*/ 10328 w 10425"/>
                <a:gd name="T85" fmla="*/ 5380 h 10424"/>
                <a:gd name="T86" fmla="*/ 10335 w 10425"/>
                <a:gd name="T87" fmla="*/ 5045 h 10424"/>
                <a:gd name="T88" fmla="*/ 10332 w 10425"/>
                <a:gd name="T89" fmla="*/ 5043 h 10424"/>
                <a:gd name="T90" fmla="*/ 5933 w 10425"/>
                <a:gd name="T91" fmla="*/ 6654 h 10424"/>
                <a:gd name="T92" fmla="*/ 4490 w 10425"/>
                <a:gd name="T93" fmla="*/ 6654 h 10424"/>
                <a:gd name="T94" fmla="*/ 4250 w 10425"/>
                <a:gd name="T95" fmla="*/ 6890 h 10424"/>
                <a:gd name="T96" fmla="*/ 4250 w 10425"/>
                <a:gd name="T97" fmla="*/ 8096 h 10424"/>
                <a:gd name="T98" fmla="*/ 3390 w 10425"/>
                <a:gd name="T99" fmla="*/ 8096 h 10424"/>
                <a:gd name="T100" fmla="*/ 3222 w 10425"/>
                <a:gd name="T101" fmla="*/ 8505 h 10424"/>
                <a:gd name="T102" fmla="*/ 5044 w 10425"/>
                <a:gd name="T103" fmla="*/ 10327 h 10424"/>
                <a:gd name="T104" fmla="*/ 5380 w 10425"/>
                <a:gd name="T105" fmla="*/ 10332 h 10424"/>
                <a:gd name="T106" fmla="*/ 5385 w 10425"/>
                <a:gd name="T107" fmla="*/ 10327 h 10424"/>
                <a:gd name="T108" fmla="*/ 7208 w 10425"/>
                <a:gd name="T109" fmla="*/ 8505 h 10424"/>
                <a:gd name="T110" fmla="*/ 7205 w 10425"/>
                <a:gd name="T111" fmla="*/ 8166 h 10424"/>
                <a:gd name="T112" fmla="*/ 7039 w 10425"/>
                <a:gd name="T113" fmla="*/ 8097 h 10424"/>
                <a:gd name="T114" fmla="*/ 6175 w 10425"/>
                <a:gd name="T115" fmla="*/ 8097 h 10424"/>
                <a:gd name="T116" fmla="*/ 6175 w 10425"/>
                <a:gd name="T117" fmla="*/ 6895 h 10424"/>
                <a:gd name="T118" fmla="*/ 5939 w 10425"/>
                <a:gd name="T119" fmla="*/ 6655 h 10424"/>
                <a:gd name="T120" fmla="*/ 5933 w 10425"/>
                <a:gd name="T121" fmla="*/ 6654 h 10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425" h="10424">
                  <a:moveTo>
                    <a:pt x="4490" y="3770"/>
                  </a:moveTo>
                  <a:lnTo>
                    <a:pt x="5933" y="3770"/>
                  </a:lnTo>
                  <a:cubicBezTo>
                    <a:pt x="6067" y="3770"/>
                    <a:pt x="6173" y="3664"/>
                    <a:pt x="6173" y="3530"/>
                  </a:cubicBezTo>
                  <a:lnTo>
                    <a:pt x="6173" y="2327"/>
                  </a:lnTo>
                  <a:lnTo>
                    <a:pt x="7033" y="2327"/>
                  </a:lnTo>
                  <a:cubicBezTo>
                    <a:pt x="7249" y="2327"/>
                    <a:pt x="7355" y="2069"/>
                    <a:pt x="7202" y="1919"/>
                  </a:cubicBezTo>
                  <a:lnTo>
                    <a:pt x="5379" y="96"/>
                  </a:lnTo>
                  <a:cubicBezTo>
                    <a:pt x="5288" y="2"/>
                    <a:pt x="5137" y="0"/>
                    <a:pt x="5043" y="91"/>
                  </a:cubicBezTo>
                  <a:lnTo>
                    <a:pt x="5038" y="96"/>
                  </a:lnTo>
                  <a:lnTo>
                    <a:pt x="3217" y="1919"/>
                  </a:lnTo>
                  <a:cubicBezTo>
                    <a:pt x="3124" y="2012"/>
                    <a:pt x="3124" y="2165"/>
                    <a:pt x="3219" y="2257"/>
                  </a:cubicBezTo>
                  <a:cubicBezTo>
                    <a:pt x="3264" y="2302"/>
                    <a:pt x="3327" y="2327"/>
                    <a:pt x="3390" y="2326"/>
                  </a:cubicBezTo>
                  <a:lnTo>
                    <a:pt x="4250" y="2326"/>
                  </a:lnTo>
                  <a:lnTo>
                    <a:pt x="4250" y="3529"/>
                  </a:lnTo>
                  <a:cubicBezTo>
                    <a:pt x="4250" y="3664"/>
                    <a:pt x="4355" y="3769"/>
                    <a:pt x="4490" y="3770"/>
                  </a:cubicBezTo>
                  <a:close/>
                  <a:moveTo>
                    <a:pt x="3529" y="4250"/>
                  </a:moveTo>
                  <a:lnTo>
                    <a:pt x="2327" y="4250"/>
                  </a:lnTo>
                  <a:lnTo>
                    <a:pt x="2327" y="3390"/>
                  </a:lnTo>
                  <a:cubicBezTo>
                    <a:pt x="2327" y="3173"/>
                    <a:pt x="2068" y="3067"/>
                    <a:pt x="1918" y="3221"/>
                  </a:cubicBezTo>
                  <a:lnTo>
                    <a:pt x="97" y="5042"/>
                  </a:lnTo>
                  <a:cubicBezTo>
                    <a:pt x="3" y="5134"/>
                    <a:pt x="0" y="5285"/>
                    <a:pt x="92" y="5379"/>
                  </a:cubicBezTo>
                  <a:lnTo>
                    <a:pt x="97" y="5384"/>
                  </a:lnTo>
                  <a:lnTo>
                    <a:pt x="1919" y="7206"/>
                  </a:lnTo>
                  <a:cubicBezTo>
                    <a:pt x="2068" y="7355"/>
                    <a:pt x="2328" y="7250"/>
                    <a:pt x="2328" y="7032"/>
                  </a:cubicBezTo>
                  <a:lnTo>
                    <a:pt x="2328" y="6172"/>
                  </a:lnTo>
                  <a:lnTo>
                    <a:pt x="3530" y="6172"/>
                  </a:lnTo>
                  <a:cubicBezTo>
                    <a:pt x="3664" y="6172"/>
                    <a:pt x="3770" y="6066"/>
                    <a:pt x="3770" y="5932"/>
                  </a:cubicBezTo>
                  <a:lnTo>
                    <a:pt x="3770" y="4490"/>
                  </a:lnTo>
                  <a:cubicBezTo>
                    <a:pt x="3772" y="4359"/>
                    <a:pt x="3665" y="4251"/>
                    <a:pt x="3534" y="4250"/>
                  </a:cubicBezTo>
                  <a:lnTo>
                    <a:pt x="3529" y="4250"/>
                  </a:lnTo>
                  <a:close/>
                  <a:moveTo>
                    <a:pt x="10332" y="5043"/>
                  </a:moveTo>
                  <a:lnTo>
                    <a:pt x="8509" y="3221"/>
                  </a:lnTo>
                  <a:cubicBezTo>
                    <a:pt x="8417" y="3126"/>
                    <a:pt x="8264" y="3124"/>
                    <a:pt x="8169" y="3216"/>
                  </a:cubicBezTo>
                  <a:cubicBezTo>
                    <a:pt x="8123" y="3261"/>
                    <a:pt x="8097" y="3324"/>
                    <a:pt x="8097" y="3389"/>
                  </a:cubicBezTo>
                  <a:lnTo>
                    <a:pt x="8097" y="4249"/>
                  </a:lnTo>
                  <a:lnTo>
                    <a:pt x="6894" y="4249"/>
                  </a:lnTo>
                  <a:cubicBezTo>
                    <a:pt x="6763" y="4247"/>
                    <a:pt x="6655" y="4354"/>
                    <a:pt x="6654" y="4485"/>
                  </a:cubicBezTo>
                  <a:lnTo>
                    <a:pt x="6654" y="5931"/>
                  </a:lnTo>
                  <a:cubicBezTo>
                    <a:pt x="6654" y="6066"/>
                    <a:pt x="6760" y="6171"/>
                    <a:pt x="6894" y="6171"/>
                  </a:cubicBezTo>
                  <a:lnTo>
                    <a:pt x="8097" y="6171"/>
                  </a:lnTo>
                  <a:lnTo>
                    <a:pt x="8097" y="7034"/>
                  </a:lnTo>
                  <a:cubicBezTo>
                    <a:pt x="8097" y="7250"/>
                    <a:pt x="8355" y="7356"/>
                    <a:pt x="8505" y="7202"/>
                  </a:cubicBezTo>
                  <a:lnTo>
                    <a:pt x="10328" y="5380"/>
                  </a:lnTo>
                  <a:cubicBezTo>
                    <a:pt x="10422" y="5290"/>
                    <a:pt x="10425" y="5140"/>
                    <a:pt x="10335" y="5045"/>
                  </a:cubicBezTo>
                  <a:cubicBezTo>
                    <a:pt x="10333" y="5045"/>
                    <a:pt x="10332" y="5044"/>
                    <a:pt x="10332" y="5043"/>
                  </a:cubicBezTo>
                  <a:close/>
                  <a:moveTo>
                    <a:pt x="5933" y="6654"/>
                  </a:moveTo>
                  <a:lnTo>
                    <a:pt x="4490" y="6654"/>
                  </a:lnTo>
                  <a:cubicBezTo>
                    <a:pt x="4359" y="6652"/>
                    <a:pt x="4252" y="6759"/>
                    <a:pt x="4250" y="6890"/>
                  </a:cubicBezTo>
                  <a:lnTo>
                    <a:pt x="4250" y="8096"/>
                  </a:lnTo>
                  <a:lnTo>
                    <a:pt x="3390" y="8096"/>
                  </a:lnTo>
                  <a:cubicBezTo>
                    <a:pt x="3174" y="8096"/>
                    <a:pt x="3068" y="8355"/>
                    <a:pt x="3222" y="8505"/>
                  </a:cubicBezTo>
                  <a:lnTo>
                    <a:pt x="5044" y="10327"/>
                  </a:lnTo>
                  <a:cubicBezTo>
                    <a:pt x="5135" y="10421"/>
                    <a:pt x="5287" y="10424"/>
                    <a:pt x="5380" y="10332"/>
                  </a:cubicBezTo>
                  <a:lnTo>
                    <a:pt x="5385" y="10327"/>
                  </a:lnTo>
                  <a:lnTo>
                    <a:pt x="7208" y="8505"/>
                  </a:lnTo>
                  <a:cubicBezTo>
                    <a:pt x="7300" y="8411"/>
                    <a:pt x="7300" y="8259"/>
                    <a:pt x="7205" y="8166"/>
                  </a:cubicBezTo>
                  <a:cubicBezTo>
                    <a:pt x="7160" y="8122"/>
                    <a:pt x="7102" y="8097"/>
                    <a:pt x="7039" y="8097"/>
                  </a:cubicBezTo>
                  <a:lnTo>
                    <a:pt x="6175" y="8097"/>
                  </a:lnTo>
                  <a:lnTo>
                    <a:pt x="6175" y="6895"/>
                  </a:lnTo>
                  <a:cubicBezTo>
                    <a:pt x="6177" y="6764"/>
                    <a:pt x="6070" y="6656"/>
                    <a:pt x="5939" y="6655"/>
                  </a:cubicBezTo>
                  <a:cubicBezTo>
                    <a:pt x="5935" y="6653"/>
                    <a:pt x="5934" y="6653"/>
                    <a:pt x="5933" y="66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200">
                <a:solidFill>
                  <a:srgbClr val="669897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1938071" y="3876687"/>
            <a:ext cx="1648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707758" y="4423465"/>
            <a:ext cx="2154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33" name="矩形 32"/>
          <p:cNvSpPr/>
          <p:nvPr/>
        </p:nvSpPr>
        <p:spPr>
          <a:xfrm>
            <a:off x="5262297" y="3876687"/>
            <a:ext cx="1648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031984" y="4423465"/>
            <a:ext cx="2154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35" name="矩形 34"/>
          <p:cNvSpPr/>
          <p:nvPr/>
        </p:nvSpPr>
        <p:spPr>
          <a:xfrm>
            <a:off x="8519847" y="3876687"/>
            <a:ext cx="1648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8289534" y="4423465"/>
            <a:ext cx="2154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-755650" y="6388100"/>
            <a:ext cx="13633450" cy="469900"/>
          </a:xfrm>
          <a:prstGeom prst="parallelogram">
            <a:avLst>
              <a:gd name="adj" fmla="val 4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-755650" y="0"/>
            <a:ext cx="13633450" cy="469900"/>
          </a:xfrm>
          <a:prstGeom prst="parallelogram">
            <a:avLst>
              <a:gd name="adj" fmla="val 4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-755650" y="0"/>
            <a:ext cx="5105400" cy="469900"/>
          </a:xfrm>
          <a:prstGeom prst="parallelogram">
            <a:avLst>
              <a:gd name="adj" fmla="val 43919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5759041" y="6388100"/>
            <a:ext cx="6997700" cy="469900"/>
          </a:xfrm>
          <a:prstGeom prst="parallelogram">
            <a:avLst>
              <a:gd name="adj" fmla="val 43919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3816350" y="0"/>
            <a:ext cx="317500" cy="46990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3587750" y="0"/>
            <a:ext cx="317500" cy="46990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6203541" y="6388100"/>
            <a:ext cx="317500" cy="46990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5974941" y="6388100"/>
            <a:ext cx="317500" cy="46990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2"/>
          <p:cNvSpPr txBox="1">
            <a:spLocks noChangeArrowheads="1"/>
          </p:cNvSpPr>
          <p:nvPr/>
        </p:nvSpPr>
        <p:spPr bwMode="auto">
          <a:xfrm>
            <a:off x="75564" y="33020"/>
            <a:ext cx="3442335" cy="426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dist"/>
            <a:r>
              <a:rPr lang="en-US" sz="2300" b="1" kern="100" dirty="0">
                <a:solidFill>
                  <a:srgbClr val="FFFFFF"/>
                </a:solidFill>
                <a:effectLst/>
                <a:cs typeface="+mn-ea"/>
                <a:sym typeface="+mn-lt"/>
              </a:rPr>
              <a:t>PERSONAL RESUME</a:t>
            </a:r>
            <a:endParaRPr lang="zh-CN" sz="2300" kern="100" dirty="0">
              <a:effectLst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59104" y="2563118"/>
            <a:ext cx="92737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感谢各位老师指导</a:t>
            </a:r>
          </a:p>
        </p:txBody>
      </p:sp>
      <p:sp>
        <p:nvSpPr>
          <p:cNvPr id="15" name="矩形 14"/>
          <p:cNvSpPr/>
          <p:nvPr/>
        </p:nvSpPr>
        <p:spPr>
          <a:xfrm>
            <a:off x="2962274" y="3892875"/>
            <a:ext cx="6286500" cy="592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May I be strenuous, energetic and persevering ! May I be patient! May I be able to bear and forbear the wrongs of others! May I ever keep a promise given!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graduation-hat_2473"/>
          <p:cNvSpPr/>
          <p:nvPr/>
        </p:nvSpPr>
        <p:spPr>
          <a:xfrm>
            <a:off x="5318111" y="1321088"/>
            <a:ext cx="1555774" cy="855169"/>
          </a:xfrm>
          <a:custGeom>
            <a:avLst/>
            <a:gdLst>
              <a:gd name="connsiteX0" fmla="*/ 543428 w 576238"/>
              <a:gd name="connsiteY0" fmla="*/ 274208 h 355968"/>
              <a:gd name="connsiteX1" fmla="*/ 543428 w 576238"/>
              <a:gd name="connsiteY1" fmla="*/ 338693 h 355968"/>
              <a:gd name="connsiteX2" fmla="*/ 541442 w 576238"/>
              <a:gd name="connsiteY2" fmla="*/ 343653 h 355968"/>
              <a:gd name="connsiteX3" fmla="*/ 535484 w 576238"/>
              <a:gd name="connsiteY3" fmla="*/ 345637 h 355968"/>
              <a:gd name="connsiteX4" fmla="*/ 517608 w 576238"/>
              <a:gd name="connsiteY4" fmla="*/ 354566 h 355968"/>
              <a:gd name="connsiteX5" fmla="*/ 512643 w 576238"/>
              <a:gd name="connsiteY5" fmla="*/ 355558 h 355968"/>
              <a:gd name="connsiteX6" fmla="*/ 509663 w 576238"/>
              <a:gd name="connsiteY6" fmla="*/ 350598 h 355968"/>
              <a:gd name="connsiteX7" fmla="*/ 514629 w 576238"/>
              <a:gd name="connsiteY7" fmla="*/ 277184 h 355968"/>
              <a:gd name="connsiteX8" fmla="*/ 543428 w 576238"/>
              <a:gd name="connsiteY8" fmla="*/ 274208 h 355968"/>
              <a:gd name="connsiteX9" fmla="*/ 288119 w 576238"/>
              <a:gd name="connsiteY9" fmla="*/ 251378 h 355968"/>
              <a:gd name="connsiteX10" fmla="*/ 126176 w 576238"/>
              <a:gd name="connsiteY10" fmla="*/ 274185 h 355968"/>
              <a:gd name="connsiteX11" fmla="*/ 288119 w 576238"/>
              <a:gd name="connsiteY11" fmla="*/ 296001 h 355968"/>
              <a:gd name="connsiteX12" fmla="*/ 450062 w 576238"/>
              <a:gd name="connsiteY12" fmla="*/ 274185 h 355968"/>
              <a:gd name="connsiteX13" fmla="*/ 288119 w 576238"/>
              <a:gd name="connsiteY13" fmla="*/ 251378 h 355968"/>
              <a:gd name="connsiteX14" fmla="*/ 288119 w 576238"/>
              <a:gd name="connsiteY14" fmla="*/ 126432 h 355968"/>
              <a:gd name="connsiteX15" fmla="*/ 111273 w 576238"/>
              <a:gd name="connsiteY15" fmla="*/ 178989 h 355968"/>
              <a:gd name="connsiteX16" fmla="*/ 111273 w 576238"/>
              <a:gd name="connsiteY16" fmla="*/ 190888 h 355968"/>
              <a:gd name="connsiteX17" fmla="*/ 288119 w 576238"/>
              <a:gd name="connsiteY17" fmla="*/ 144282 h 355968"/>
              <a:gd name="connsiteX18" fmla="*/ 464964 w 576238"/>
              <a:gd name="connsiteY18" fmla="*/ 190888 h 355968"/>
              <a:gd name="connsiteX19" fmla="*/ 464964 w 576238"/>
              <a:gd name="connsiteY19" fmla="*/ 178989 h 355968"/>
              <a:gd name="connsiteX20" fmla="*/ 288119 w 576238"/>
              <a:gd name="connsiteY20" fmla="*/ 126432 h 355968"/>
              <a:gd name="connsiteX21" fmla="*/ 288119 w 576238"/>
              <a:gd name="connsiteY21" fmla="*/ 0 h 355968"/>
              <a:gd name="connsiteX22" fmla="*/ 306002 w 576238"/>
              <a:gd name="connsiteY22" fmla="*/ 4462 h 355968"/>
              <a:gd name="connsiteX23" fmla="*/ 569284 w 576238"/>
              <a:gd name="connsiteY23" fmla="*/ 144282 h 355968"/>
              <a:gd name="connsiteX24" fmla="*/ 576238 w 576238"/>
              <a:gd name="connsiteY24" fmla="*/ 155190 h 355968"/>
              <a:gd name="connsiteX25" fmla="*/ 569284 w 576238"/>
              <a:gd name="connsiteY25" fmla="*/ 166098 h 355968"/>
              <a:gd name="connsiteX26" fmla="*/ 533517 w 576238"/>
              <a:gd name="connsiteY26" fmla="*/ 185930 h 355968"/>
              <a:gd name="connsiteX27" fmla="*/ 533517 w 576238"/>
              <a:gd name="connsiteY27" fmla="*/ 243445 h 355968"/>
              <a:gd name="connsiteX28" fmla="*/ 543452 w 576238"/>
              <a:gd name="connsiteY28" fmla="*/ 258319 h 355968"/>
              <a:gd name="connsiteX29" fmla="*/ 527556 w 576238"/>
              <a:gd name="connsiteY29" fmla="*/ 274185 h 355968"/>
              <a:gd name="connsiteX30" fmla="*/ 511660 w 576238"/>
              <a:gd name="connsiteY30" fmla="*/ 258319 h 355968"/>
              <a:gd name="connsiteX31" fmla="*/ 521595 w 576238"/>
              <a:gd name="connsiteY31" fmla="*/ 243445 h 355968"/>
              <a:gd name="connsiteX32" fmla="*/ 521595 w 576238"/>
              <a:gd name="connsiteY32" fmla="*/ 192872 h 355968"/>
              <a:gd name="connsiteX33" fmla="*/ 470925 w 576238"/>
              <a:gd name="connsiteY33" fmla="*/ 223612 h 355968"/>
              <a:gd name="connsiteX34" fmla="*/ 470925 w 576238"/>
              <a:gd name="connsiteY34" fmla="*/ 274185 h 355968"/>
              <a:gd name="connsiteX35" fmla="*/ 288119 w 576238"/>
              <a:gd name="connsiteY35" fmla="*/ 309884 h 355968"/>
              <a:gd name="connsiteX36" fmla="*/ 106306 w 576238"/>
              <a:gd name="connsiteY36" fmla="*/ 274185 h 355968"/>
              <a:gd name="connsiteX37" fmla="*/ 105312 w 576238"/>
              <a:gd name="connsiteY37" fmla="*/ 223612 h 355968"/>
              <a:gd name="connsiteX38" fmla="*/ 5961 w 576238"/>
              <a:gd name="connsiteY38" fmla="*/ 166098 h 355968"/>
              <a:gd name="connsiteX39" fmla="*/ 0 w 576238"/>
              <a:gd name="connsiteY39" fmla="*/ 155190 h 355968"/>
              <a:gd name="connsiteX40" fmla="*/ 6954 w 576238"/>
              <a:gd name="connsiteY40" fmla="*/ 144282 h 355968"/>
              <a:gd name="connsiteX41" fmla="*/ 270236 w 576238"/>
              <a:gd name="connsiteY41" fmla="*/ 4462 h 355968"/>
              <a:gd name="connsiteX42" fmla="*/ 288119 w 576238"/>
              <a:gd name="connsiteY42" fmla="*/ 0 h 355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76238" h="355968">
                <a:moveTo>
                  <a:pt x="543428" y="274208"/>
                </a:moveTo>
                <a:lnTo>
                  <a:pt x="543428" y="338693"/>
                </a:lnTo>
                <a:cubicBezTo>
                  <a:pt x="543428" y="340677"/>
                  <a:pt x="542435" y="341669"/>
                  <a:pt x="541442" y="343653"/>
                </a:cubicBezTo>
                <a:cubicBezTo>
                  <a:pt x="539456" y="344645"/>
                  <a:pt x="537470" y="345637"/>
                  <a:pt x="535484" y="345637"/>
                </a:cubicBezTo>
                <a:cubicBezTo>
                  <a:pt x="531511" y="345637"/>
                  <a:pt x="524560" y="347621"/>
                  <a:pt x="517608" y="354566"/>
                </a:cubicBezTo>
                <a:cubicBezTo>
                  <a:pt x="516615" y="355558"/>
                  <a:pt x="513636" y="356550"/>
                  <a:pt x="512643" y="355558"/>
                </a:cubicBezTo>
                <a:cubicBezTo>
                  <a:pt x="510656" y="354566"/>
                  <a:pt x="509663" y="352582"/>
                  <a:pt x="509663" y="350598"/>
                </a:cubicBezTo>
                <a:lnTo>
                  <a:pt x="514629" y="277184"/>
                </a:lnTo>
                <a:cubicBezTo>
                  <a:pt x="514629" y="277184"/>
                  <a:pt x="530518" y="288097"/>
                  <a:pt x="543428" y="274208"/>
                </a:cubicBezTo>
                <a:close/>
                <a:moveTo>
                  <a:pt x="288119" y="251378"/>
                </a:moveTo>
                <a:cubicBezTo>
                  <a:pt x="198703" y="251378"/>
                  <a:pt x="126176" y="261294"/>
                  <a:pt x="126176" y="274185"/>
                </a:cubicBezTo>
                <a:cubicBezTo>
                  <a:pt x="126176" y="286085"/>
                  <a:pt x="198703" y="296001"/>
                  <a:pt x="288119" y="296001"/>
                </a:cubicBezTo>
                <a:cubicBezTo>
                  <a:pt x="377535" y="296001"/>
                  <a:pt x="450062" y="286085"/>
                  <a:pt x="450062" y="274185"/>
                </a:cubicBezTo>
                <a:cubicBezTo>
                  <a:pt x="450062" y="261294"/>
                  <a:pt x="377535" y="251378"/>
                  <a:pt x="288119" y="251378"/>
                </a:cubicBezTo>
                <a:close/>
                <a:moveTo>
                  <a:pt x="288119" y="126432"/>
                </a:moveTo>
                <a:cubicBezTo>
                  <a:pt x="146046" y="126432"/>
                  <a:pt x="111273" y="178989"/>
                  <a:pt x="111273" y="178989"/>
                </a:cubicBezTo>
                <a:lnTo>
                  <a:pt x="111273" y="190888"/>
                </a:lnTo>
                <a:cubicBezTo>
                  <a:pt x="123195" y="177997"/>
                  <a:pt x="165917" y="144282"/>
                  <a:pt x="288119" y="144282"/>
                </a:cubicBezTo>
                <a:cubicBezTo>
                  <a:pt x="410321" y="144282"/>
                  <a:pt x="453042" y="177997"/>
                  <a:pt x="464964" y="190888"/>
                </a:cubicBezTo>
                <a:lnTo>
                  <a:pt x="464964" y="178989"/>
                </a:lnTo>
                <a:cubicBezTo>
                  <a:pt x="464964" y="178989"/>
                  <a:pt x="430191" y="126432"/>
                  <a:pt x="288119" y="126432"/>
                </a:cubicBezTo>
                <a:close/>
                <a:moveTo>
                  <a:pt x="288119" y="0"/>
                </a:moveTo>
                <a:cubicBezTo>
                  <a:pt x="294328" y="0"/>
                  <a:pt x="300538" y="1487"/>
                  <a:pt x="306002" y="4462"/>
                </a:cubicBezTo>
                <a:lnTo>
                  <a:pt x="569284" y="144282"/>
                </a:lnTo>
                <a:cubicBezTo>
                  <a:pt x="573258" y="146265"/>
                  <a:pt x="576238" y="150231"/>
                  <a:pt x="576238" y="155190"/>
                </a:cubicBezTo>
                <a:cubicBezTo>
                  <a:pt x="576238" y="160148"/>
                  <a:pt x="573258" y="164114"/>
                  <a:pt x="569284" y="166098"/>
                </a:cubicBezTo>
                <a:lnTo>
                  <a:pt x="533517" y="185930"/>
                </a:lnTo>
                <a:lnTo>
                  <a:pt x="533517" y="243445"/>
                </a:lnTo>
                <a:cubicBezTo>
                  <a:pt x="539478" y="245428"/>
                  <a:pt x="543452" y="251378"/>
                  <a:pt x="543452" y="258319"/>
                </a:cubicBezTo>
                <a:cubicBezTo>
                  <a:pt x="543452" y="266252"/>
                  <a:pt x="536498" y="274185"/>
                  <a:pt x="527556" y="274185"/>
                </a:cubicBezTo>
                <a:cubicBezTo>
                  <a:pt x="519608" y="274185"/>
                  <a:pt x="511660" y="266252"/>
                  <a:pt x="511660" y="258319"/>
                </a:cubicBezTo>
                <a:cubicBezTo>
                  <a:pt x="511660" y="251378"/>
                  <a:pt x="515634" y="245428"/>
                  <a:pt x="521595" y="243445"/>
                </a:cubicBezTo>
                <a:lnTo>
                  <a:pt x="521595" y="192872"/>
                </a:lnTo>
                <a:lnTo>
                  <a:pt x="470925" y="223612"/>
                </a:lnTo>
                <a:cubicBezTo>
                  <a:pt x="470925" y="223612"/>
                  <a:pt x="470925" y="272202"/>
                  <a:pt x="470925" y="274185"/>
                </a:cubicBezTo>
                <a:cubicBezTo>
                  <a:pt x="470925" y="294018"/>
                  <a:pt x="388464" y="309884"/>
                  <a:pt x="288119" y="309884"/>
                </a:cubicBezTo>
                <a:cubicBezTo>
                  <a:pt x="187774" y="309884"/>
                  <a:pt x="106306" y="294018"/>
                  <a:pt x="106306" y="274185"/>
                </a:cubicBezTo>
                <a:cubicBezTo>
                  <a:pt x="106306" y="272202"/>
                  <a:pt x="105312" y="223612"/>
                  <a:pt x="105312" y="223612"/>
                </a:cubicBezTo>
                <a:lnTo>
                  <a:pt x="5961" y="166098"/>
                </a:lnTo>
                <a:cubicBezTo>
                  <a:pt x="1987" y="164114"/>
                  <a:pt x="0" y="160148"/>
                  <a:pt x="0" y="155190"/>
                </a:cubicBezTo>
                <a:cubicBezTo>
                  <a:pt x="0" y="151223"/>
                  <a:pt x="2980" y="146265"/>
                  <a:pt x="6954" y="144282"/>
                </a:cubicBezTo>
                <a:lnTo>
                  <a:pt x="270236" y="4462"/>
                </a:lnTo>
                <a:cubicBezTo>
                  <a:pt x="275700" y="1487"/>
                  <a:pt x="281909" y="0"/>
                  <a:pt x="288119" y="0"/>
                </a:cubicBezTo>
                <a:close/>
              </a:path>
            </a:pathLst>
          </a:cu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459181" y="5047962"/>
            <a:ext cx="5273634" cy="457200"/>
            <a:chOff x="3562859" y="5378879"/>
            <a:chExt cx="5067124" cy="457200"/>
          </a:xfrm>
        </p:grpSpPr>
        <p:sp>
          <p:nvSpPr>
            <p:cNvPr id="18" name="矩形: 圆角 17"/>
            <p:cNvSpPr/>
            <p:nvPr/>
          </p:nvSpPr>
          <p:spPr>
            <a:xfrm>
              <a:off x="3562859" y="5378879"/>
              <a:ext cx="2209800" cy="457200"/>
            </a:xfrm>
            <a:prstGeom prst="roundRect">
              <a:avLst>
                <a:gd name="adj" fmla="val 0"/>
              </a:avLst>
            </a:prstGeom>
            <a:solidFill>
              <a:srgbClr val="8CB2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686856" y="5397359"/>
              <a:ext cx="1980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报考人</a:t>
              </a:r>
              <a:r>
                <a:rPr lang="zh-CN" altLang="en-US" sz="2000" dirty="0" smtClean="0">
                  <a:solidFill>
                    <a:schemeClr val="bg1"/>
                  </a:solidFill>
                  <a:cs typeface="+mn-ea"/>
                  <a:sym typeface="+mn-lt"/>
                </a:rPr>
                <a:t>：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矩形: 圆角 19"/>
            <p:cNvSpPr/>
            <p:nvPr/>
          </p:nvSpPr>
          <p:spPr>
            <a:xfrm>
              <a:off x="6419343" y="5378879"/>
              <a:ext cx="2210640" cy="457200"/>
            </a:xfrm>
            <a:prstGeom prst="roundRect">
              <a:avLst>
                <a:gd name="adj" fmla="val 0"/>
              </a:avLst>
            </a:prstGeom>
            <a:solidFill>
              <a:srgbClr val="8CB2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525130" y="5397359"/>
              <a:ext cx="1980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报考专业</a:t>
              </a:r>
              <a:r>
                <a:rPr lang="zh-CN" altLang="en-US" sz="2000" dirty="0" smtClean="0">
                  <a:solidFill>
                    <a:schemeClr val="bg1"/>
                  </a:solidFill>
                  <a:cs typeface="+mn-ea"/>
                  <a:sym typeface="+mn-lt"/>
                </a:rPr>
                <a:t>：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文本框 2"/>
          <p:cNvSpPr txBox="1">
            <a:spLocks noChangeArrowheads="1"/>
          </p:cNvSpPr>
          <p:nvPr/>
        </p:nvSpPr>
        <p:spPr bwMode="auto">
          <a:xfrm>
            <a:off x="6978650" y="6431280"/>
            <a:ext cx="4873943" cy="426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dist"/>
            <a:r>
              <a:rPr lang="en-US" sz="2300" b="1" kern="100" dirty="0">
                <a:solidFill>
                  <a:srgbClr val="FFFFFF"/>
                </a:solidFill>
                <a:effectLst/>
                <a:cs typeface="+mn-ea"/>
                <a:sym typeface="+mn-lt"/>
              </a:rPr>
              <a:t>THE DOCER UNIVERSITY</a:t>
            </a:r>
            <a:endParaRPr lang="zh-CN" sz="2300" kern="100" dirty="0">
              <a:effectLst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-755650" y="6388100"/>
            <a:ext cx="13633450" cy="469900"/>
          </a:xfrm>
          <a:prstGeom prst="parallelogram">
            <a:avLst>
              <a:gd name="adj" fmla="val 4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-755650" y="0"/>
            <a:ext cx="13633450" cy="469900"/>
          </a:xfrm>
          <a:prstGeom prst="parallelogram">
            <a:avLst>
              <a:gd name="adj" fmla="val 4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-755650" y="0"/>
            <a:ext cx="5105400" cy="469900"/>
          </a:xfrm>
          <a:prstGeom prst="parallelogram">
            <a:avLst>
              <a:gd name="adj" fmla="val 43919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8603841" y="6388100"/>
            <a:ext cx="4273959" cy="469900"/>
          </a:xfrm>
          <a:prstGeom prst="parallelogram">
            <a:avLst>
              <a:gd name="adj" fmla="val 43919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3816350" y="0"/>
            <a:ext cx="317500" cy="46990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3587750" y="0"/>
            <a:ext cx="317500" cy="46990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9048341" y="6388100"/>
            <a:ext cx="317500" cy="46990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8819741" y="6388100"/>
            <a:ext cx="317500" cy="46990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2"/>
          <p:cNvSpPr txBox="1">
            <a:spLocks noChangeArrowheads="1"/>
          </p:cNvSpPr>
          <p:nvPr/>
        </p:nvSpPr>
        <p:spPr bwMode="auto">
          <a:xfrm>
            <a:off x="75564" y="33020"/>
            <a:ext cx="3442335" cy="426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dist"/>
            <a:r>
              <a:rPr lang="en-US" sz="2300" b="1" kern="100" dirty="0">
                <a:solidFill>
                  <a:srgbClr val="FFFFFF"/>
                </a:solidFill>
                <a:effectLst/>
                <a:cs typeface="+mn-ea"/>
                <a:sym typeface="+mn-lt"/>
              </a:rPr>
              <a:t>PERSONAL RESUME</a:t>
            </a:r>
            <a:endParaRPr lang="zh-CN" sz="2300" kern="100" dirty="0">
              <a:effectLst/>
              <a:cs typeface="+mn-ea"/>
              <a:sym typeface="+mn-lt"/>
            </a:endParaRPr>
          </a:p>
        </p:txBody>
      </p:sp>
      <p:sp>
        <p:nvSpPr>
          <p:cNvPr id="22" name="文本框 2"/>
          <p:cNvSpPr txBox="1">
            <a:spLocks noChangeArrowheads="1"/>
          </p:cNvSpPr>
          <p:nvPr/>
        </p:nvSpPr>
        <p:spPr bwMode="auto">
          <a:xfrm>
            <a:off x="9594441" y="6424930"/>
            <a:ext cx="2203450" cy="426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dist"/>
            <a:r>
              <a:rPr lang="en-US" altLang="zh-CN" sz="2300" b="1" kern="100" dirty="0">
                <a:solidFill>
                  <a:srgbClr val="FFFFFF"/>
                </a:solidFill>
                <a:effectLst/>
                <a:cs typeface="+mn-ea"/>
                <a:sym typeface="+mn-lt"/>
              </a:rPr>
              <a:t>CONTENTS</a:t>
            </a:r>
            <a:endParaRPr lang="zh-CN" sz="2300" kern="100" dirty="0">
              <a:effectLst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160220" y="1443902"/>
            <a:ext cx="187156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100" dirty="0">
                <a:solidFill>
                  <a:srgbClr val="669897"/>
                </a:solidFill>
                <a:cs typeface="+mn-ea"/>
                <a:sym typeface="+mn-lt"/>
              </a:rPr>
              <a:t>目录</a:t>
            </a:r>
          </a:p>
        </p:txBody>
      </p:sp>
      <p:sp>
        <p:nvSpPr>
          <p:cNvPr id="24" name="椭圆 23"/>
          <p:cNvSpPr/>
          <p:nvPr/>
        </p:nvSpPr>
        <p:spPr>
          <a:xfrm>
            <a:off x="1462943" y="2963022"/>
            <a:ext cx="733425" cy="733425"/>
          </a:xfrm>
          <a:prstGeom prst="ellipse">
            <a:avLst/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A1313F"/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523277" y="3018296"/>
            <a:ext cx="62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244494" y="2844639"/>
            <a:ext cx="34126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个人信息介绍</a:t>
            </a:r>
          </a:p>
        </p:txBody>
      </p:sp>
      <p:sp>
        <p:nvSpPr>
          <p:cNvPr id="27" name="矩形 26"/>
          <p:cNvSpPr/>
          <p:nvPr/>
        </p:nvSpPr>
        <p:spPr>
          <a:xfrm>
            <a:off x="2244493" y="3439657"/>
            <a:ext cx="3412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Personal information introduction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6521712" y="2963022"/>
            <a:ext cx="733425" cy="733425"/>
          </a:xfrm>
          <a:prstGeom prst="ellipse">
            <a:avLst/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A1313F"/>
              </a:solidFill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582046" y="3018296"/>
            <a:ext cx="62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303263" y="2844639"/>
            <a:ext cx="34126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教育经历简介</a:t>
            </a:r>
          </a:p>
        </p:txBody>
      </p:sp>
      <p:sp>
        <p:nvSpPr>
          <p:cNvPr id="31" name="矩形 30"/>
          <p:cNvSpPr/>
          <p:nvPr/>
        </p:nvSpPr>
        <p:spPr>
          <a:xfrm>
            <a:off x="7303262" y="3439657"/>
            <a:ext cx="3412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Education experience</a:t>
            </a:r>
          </a:p>
        </p:txBody>
      </p:sp>
      <p:sp>
        <p:nvSpPr>
          <p:cNvPr id="32" name="椭圆 31"/>
          <p:cNvSpPr/>
          <p:nvPr/>
        </p:nvSpPr>
        <p:spPr>
          <a:xfrm>
            <a:off x="1462943" y="4442733"/>
            <a:ext cx="733425" cy="733425"/>
          </a:xfrm>
          <a:prstGeom prst="ellipse">
            <a:avLst/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A1313F"/>
              </a:solidFill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523277" y="4498007"/>
            <a:ext cx="62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244494" y="4324350"/>
            <a:ext cx="34126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校园活动经历</a:t>
            </a:r>
          </a:p>
        </p:txBody>
      </p:sp>
      <p:sp>
        <p:nvSpPr>
          <p:cNvPr id="35" name="矩形 34"/>
          <p:cNvSpPr/>
          <p:nvPr/>
        </p:nvSpPr>
        <p:spPr>
          <a:xfrm>
            <a:off x="2244493" y="4919368"/>
            <a:ext cx="3412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Campus activity experience</a:t>
            </a:r>
          </a:p>
        </p:txBody>
      </p:sp>
      <p:sp>
        <p:nvSpPr>
          <p:cNvPr id="36" name="椭圆 35"/>
          <p:cNvSpPr/>
          <p:nvPr/>
        </p:nvSpPr>
        <p:spPr>
          <a:xfrm>
            <a:off x="6521712" y="4442733"/>
            <a:ext cx="733425" cy="733425"/>
          </a:xfrm>
          <a:prstGeom prst="ellipse">
            <a:avLst/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A1313F"/>
              </a:solidFill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582046" y="4498007"/>
            <a:ext cx="62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303263" y="4324350"/>
            <a:ext cx="34126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社会实践经历</a:t>
            </a:r>
          </a:p>
        </p:txBody>
      </p:sp>
      <p:sp>
        <p:nvSpPr>
          <p:cNvPr id="39" name="矩形 38"/>
          <p:cNvSpPr/>
          <p:nvPr/>
        </p:nvSpPr>
        <p:spPr>
          <a:xfrm>
            <a:off x="7303262" y="4919368"/>
            <a:ext cx="3412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Social practice experience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-755650" y="6388100"/>
            <a:ext cx="13633450" cy="469900"/>
          </a:xfrm>
          <a:prstGeom prst="parallelogram">
            <a:avLst>
              <a:gd name="adj" fmla="val 4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-755650" y="0"/>
            <a:ext cx="13633450" cy="469900"/>
          </a:xfrm>
          <a:prstGeom prst="parallelogram">
            <a:avLst>
              <a:gd name="adj" fmla="val 4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-755650" y="0"/>
            <a:ext cx="5105400" cy="469900"/>
          </a:xfrm>
          <a:prstGeom prst="parallelogram">
            <a:avLst>
              <a:gd name="adj" fmla="val 43919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8603841" y="6388100"/>
            <a:ext cx="4273959" cy="469900"/>
          </a:xfrm>
          <a:prstGeom prst="parallelogram">
            <a:avLst>
              <a:gd name="adj" fmla="val 43919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3816350" y="0"/>
            <a:ext cx="317500" cy="46990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3587750" y="0"/>
            <a:ext cx="317500" cy="46990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9048341" y="6388100"/>
            <a:ext cx="317500" cy="46990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8819741" y="6388100"/>
            <a:ext cx="317500" cy="46990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2"/>
          <p:cNvSpPr txBox="1">
            <a:spLocks noChangeArrowheads="1"/>
          </p:cNvSpPr>
          <p:nvPr/>
        </p:nvSpPr>
        <p:spPr bwMode="auto">
          <a:xfrm>
            <a:off x="75564" y="33020"/>
            <a:ext cx="3442335" cy="426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dist"/>
            <a:r>
              <a:rPr lang="en-US" sz="2300" b="1" kern="100" dirty="0">
                <a:solidFill>
                  <a:srgbClr val="FFFFFF"/>
                </a:solidFill>
                <a:effectLst/>
                <a:cs typeface="+mn-ea"/>
                <a:sym typeface="+mn-lt"/>
              </a:rPr>
              <a:t>PERSONAL RESUME</a:t>
            </a:r>
            <a:endParaRPr lang="zh-CN" sz="2300" kern="100" dirty="0">
              <a:effectLst/>
              <a:cs typeface="+mn-ea"/>
              <a:sym typeface="+mn-lt"/>
            </a:endParaRPr>
          </a:p>
        </p:txBody>
      </p:sp>
      <p:sp>
        <p:nvSpPr>
          <p:cNvPr id="22" name="文本框 2"/>
          <p:cNvSpPr txBox="1">
            <a:spLocks noChangeArrowheads="1"/>
          </p:cNvSpPr>
          <p:nvPr/>
        </p:nvSpPr>
        <p:spPr bwMode="auto">
          <a:xfrm>
            <a:off x="9594441" y="6424930"/>
            <a:ext cx="2203450" cy="426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dist"/>
            <a:r>
              <a:rPr lang="en-US" altLang="zh-CN" sz="2300" b="1" kern="100" dirty="0">
                <a:solidFill>
                  <a:srgbClr val="FFFFFF"/>
                </a:solidFill>
                <a:effectLst/>
                <a:cs typeface="+mn-ea"/>
                <a:sym typeface="+mn-lt"/>
              </a:rPr>
              <a:t>PART.01</a:t>
            </a:r>
            <a:endParaRPr lang="zh-CN" sz="2300" kern="100" dirty="0">
              <a:effectLst/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959362" y="2935489"/>
            <a:ext cx="827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个人信息介绍</a:t>
            </a:r>
          </a:p>
        </p:txBody>
      </p:sp>
      <p:sp>
        <p:nvSpPr>
          <p:cNvPr id="41" name="矩形 40"/>
          <p:cNvSpPr/>
          <p:nvPr/>
        </p:nvSpPr>
        <p:spPr>
          <a:xfrm>
            <a:off x="2962274" y="4388175"/>
            <a:ext cx="6286500" cy="592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May I be strenuous, energetic and persevering ! May I be patient! May I be able to bear and forbear the wrongs of others! May I ever keep a promise given!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graduation-hat_2473"/>
          <p:cNvSpPr/>
          <p:nvPr/>
        </p:nvSpPr>
        <p:spPr>
          <a:xfrm>
            <a:off x="5318111" y="1854488"/>
            <a:ext cx="1555774" cy="855169"/>
          </a:xfrm>
          <a:custGeom>
            <a:avLst/>
            <a:gdLst>
              <a:gd name="connsiteX0" fmla="*/ 543428 w 576238"/>
              <a:gd name="connsiteY0" fmla="*/ 274208 h 355968"/>
              <a:gd name="connsiteX1" fmla="*/ 543428 w 576238"/>
              <a:gd name="connsiteY1" fmla="*/ 338693 h 355968"/>
              <a:gd name="connsiteX2" fmla="*/ 541442 w 576238"/>
              <a:gd name="connsiteY2" fmla="*/ 343653 h 355968"/>
              <a:gd name="connsiteX3" fmla="*/ 535484 w 576238"/>
              <a:gd name="connsiteY3" fmla="*/ 345637 h 355968"/>
              <a:gd name="connsiteX4" fmla="*/ 517608 w 576238"/>
              <a:gd name="connsiteY4" fmla="*/ 354566 h 355968"/>
              <a:gd name="connsiteX5" fmla="*/ 512643 w 576238"/>
              <a:gd name="connsiteY5" fmla="*/ 355558 h 355968"/>
              <a:gd name="connsiteX6" fmla="*/ 509663 w 576238"/>
              <a:gd name="connsiteY6" fmla="*/ 350598 h 355968"/>
              <a:gd name="connsiteX7" fmla="*/ 514629 w 576238"/>
              <a:gd name="connsiteY7" fmla="*/ 277184 h 355968"/>
              <a:gd name="connsiteX8" fmla="*/ 543428 w 576238"/>
              <a:gd name="connsiteY8" fmla="*/ 274208 h 355968"/>
              <a:gd name="connsiteX9" fmla="*/ 288119 w 576238"/>
              <a:gd name="connsiteY9" fmla="*/ 251378 h 355968"/>
              <a:gd name="connsiteX10" fmla="*/ 126176 w 576238"/>
              <a:gd name="connsiteY10" fmla="*/ 274185 h 355968"/>
              <a:gd name="connsiteX11" fmla="*/ 288119 w 576238"/>
              <a:gd name="connsiteY11" fmla="*/ 296001 h 355968"/>
              <a:gd name="connsiteX12" fmla="*/ 450062 w 576238"/>
              <a:gd name="connsiteY12" fmla="*/ 274185 h 355968"/>
              <a:gd name="connsiteX13" fmla="*/ 288119 w 576238"/>
              <a:gd name="connsiteY13" fmla="*/ 251378 h 355968"/>
              <a:gd name="connsiteX14" fmla="*/ 288119 w 576238"/>
              <a:gd name="connsiteY14" fmla="*/ 126432 h 355968"/>
              <a:gd name="connsiteX15" fmla="*/ 111273 w 576238"/>
              <a:gd name="connsiteY15" fmla="*/ 178989 h 355968"/>
              <a:gd name="connsiteX16" fmla="*/ 111273 w 576238"/>
              <a:gd name="connsiteY16" fmla="*/ 190888 h 355968"/>
              <a:gd name="connsiteX17" fmla="*/ 288119 w 576238"/>
              <a:gd name="connsiteY17" fmla="*/ 144282 h 355968"/>
              <a:gd name="connsiteX18" fmla="*/ 464964 w 576238"/>
              <a:gd name="connsiteY18" fmla="*/ 190888 h 355968"/>
              <a:gd name="connsiteX19" fmla="*/ 464964 w 576238"/>
              <a:gd name="connsiteY19" fmla="*/ 178989 h 355968"/>
              <a:gd name="connsiteX20" fmla="*/ 288119 w 576238"/>
              <a:gd name="connsiteY20" fmla="*/ 126432 h 355968"/>
              <a:gd name="connsiteX21" fmla="*/ 288119 w 576238"/>
              <a:gd name="connsiteY21" fmla="*/ 0 h 355968"/>
              <a:gd name="connsiteX22" fmla="*/ 306002 w 576238"/>
              <a:gd name="connsiteY22" fmla="*/ 4462 h 355968"/>
              <a:gd name="connsiteX23" fmla="*/ 569284 w 576238"/>
              <a:gd name="connsiteY23" fmla="*/ 144282 h 355968"/>
              <a:gd name="connsiteX24" fmla="*/ 576238 w 576238"/>
              <a:gd name="connsiteY24" fmla="*/ 155190 h 355968"/>
              <a:gd name="connsiteX25" fmla="*/ 569284 w 576238"/>
              <a:gd name="connsiteY25" fmla="*/ 166098 h 355968"/>
              <a:gd name="connsiteX26" fmla="*/ 533517 w 576238"/>
              <a:gd name="connsiteY26" fmla="*/ 185930 h 355968"/>
              <a:gd name="connsiteX27" fmla="*/ 533517 w 576238"/>
              <a:gd name="connsiteY27" fmla="*/ 243445 h 355968"/>
              <a:gd name="connsiteX28" fmla="*/ 543452 w 576238"/>
              <a:gd name="connsiteY28" fmla="*/ 258319 h 355968"/>
              <a:gd name="connsiteX29" fmla="*/ 527556 w 576238"/>
              <a:gd name="connsiteY29" fmla="*/ 274185 h 355968"/>
              <a:gd name="connsiteX30" fmla="*/ 511660 w 576238"/>
              <a:gd name="connsiteY30" fmla="*/ 258319 h 355968"/>
              <a:gd name="connsiteX31" fmla="*/ 521595 w 576238"/>
              <a:gd name="connsiteY31" fmla="*/ 243445 h 355968"/>
              <a:gd name="connsiteX32" fmla="*/ 521595 w 576238"/>
              <a:gd name="connsiteY32" fmla="*/ 192872 h 355968"/>
              <a:gd name="connsiteX33" fmla="*/ 470925 w 576238"/>
              <a:gd name="connsiteY33" fmla="*/ 223612 h 355968"/>
              <a:gd name="connsiteX34" fmla="*/ 470925 w 576238"/>
              <a:gd name="connsiteY34" fmla="*/ 274185 h 355968"/>
              <a:gd name="connsiteX35" fmla="*/ 288119 w 576238"/>
              <a:gd name="connsiteY35" fmla="*/ 309884 h 355968"/>
              <a:gd name="connsiteX36" fmla="*/ 106306 w 576238"/>
              <a:gd name="connsiteY36" fmla="*/ 274185 h 355968"/>
              <a:gd name="connsiteX37" fmla="*/ 105312 w 576238"/>
              <a:gd name="connsiteY37" fmla="*/ 223612 h 355968"/>
              <a:gd name="connsiteX38" fmla="*/ 5961 w 576238"/>
              <a:gd name="connsiteY38" fmla="*/ 166098 h 355968"/>
              <a:gd name="connsiteX39" fmla="*/ 0 w 576238"/>
              <a:gd name="connsiteY39" fmla="*/ 155190 h 355968"/>
              <a:gd name="connsiteX40" fmla="*/ 6954 w 576238"/>
              <a:gd name="connsiteY40" fmla="*/ 144282 h 355968"/>
              <a:gd name="connsiteX41" fmla="*/ 270236 w 576238"/>
              <a:gd name="connsiteY41" fmla="*/ 4462 h 355968"/>
              <a:gd name="connsiteX42" fmla="*/ 288119 w 576238"/>
              <a:gd name="connsiteY42" fmla="*/ 0 h 355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76238" h="355968">
                <a:moveTo>
                  <a:pt x="543428" y="274208"/>
                </a:moveTo>
                <a:lnTo>
                  <a:pt x="543428" y="338693"/>
                </a:lnTo>
                <a:cubicBezTo>
                  <a:pt x="543428" y="340677"/>
                  <a:pt x="542435" y="341669"/>
                  <a:pt x="541442" y="343653"/>
                </a:cubicBezTo>
                <a:cubicBezTo>
                  <a:pt x="539456" y="344645"/>
                  <a:pt x="537470" y="345637"/>
                  <a:pt x="535484" y="345637"/>
                </a:cubicBezTo>
                <a:cubicBezTo>
                  <a:pt x="531511" y="345637"/>
                  <a:pt x="524560" y="347621"/>
                  <a:pt x="517608" y="354566"/>
                </a:cubicBezTo>
                <a:cubicBezTo>
                  <a:pt x="516615" y="355558"/>
                  <a:pt x="513636" y="356550"/>
                  <a:pt x="512643" y="355558"/>
                </a:cubicBezTo>
                <a:cubicBezTo>
                  <a:pt x="510656" y="354566"/>
                  <a:pt x="509663" y="352582"/>
                  <a:pt x="509663" y="350598"/>
                </a:cubicBezTo>
                <a:lnTo>
                  <a:pt x="514629" y="277184"/>
                </a:lnTo>
                <a:cubicBezTo>
                  <a:pt x="514629" y="277184"/>
                  <a:pt x="530518" y="288097"/>
                  <a:pt x="543428" y="274208"/>
                </a:cubicBezTo>
                <a:close/>
                <a:moveTo>
                  <a:pt x="288119" y="251378"/>
                </a:moveTo>
                <a:cubicBezTo>
                  <a:pt x="198703" y="251378"/>
                  <a:pt x="126176" y="261294"/>
                  <a:pt x="126176" y="274185"/>
                </a:cubicBezTo>
                <a:cubicBezTo>
                  <a:pt x="126176" y="286085"/>
                  <a:pt x="198703" y="296001"/>
                  <a:pt x="288119" y="296001"/>
                </a:cubicBezTo>
                <a:cubicBezTo>
                  <a:pt x="377535" y="296001"/>
                  <a:pt x="450062" y="286085"/>
                  <a:pt x="450062" y="274185"/>
                </a:cubicBezTo>
                <a:cubicBezTo>
                  <a:pt x="450062" y="261294"/>
                  <a:pt x="377535" y="251378"/>
                  <a:pt x="288119" y="251378"/>
                </a:cubicBezTo>
                <a:close/>
                <a:moveTo>
                  <a:pt x="288119" y="126432"/>
                </a:moveTo>
                <a:cubicBezTo>
                  <a:pt x="146046" y="126432"/>
                  <a:pt x="111273" y="178989"/>
                  <a:pt x="111273" y="178989"/>
                </a:cubicBezTo>
                <a:lnTo>
                  <a:pt x="111273" y="190888"/>
                </a:lnTo>
                <a:cubicBezTo>
                  <a:pt x="123195" y="177997"/>
                  <a:pt x="165917" y="144282"/>
                  <a:pt x="288119" y="144282"/>
                </a:cubicBezTo>
                <a:cubicBezTo>
                  <a:pt x="410321" y="144282"/>
                  <a:pt x="453042" y="177997"/>
                  <a:pt x="464964" y="190888"/>
                </a:cubicBezTo>
                <a:lnTo>
                  <a:pt x="464964" y="178989"/>
                </a:lnTo>
                <a:cubicBezTo>
                  <a:pt x="464964" y="178989"/>
                  <a:pt x="430191" y="126432"/>
                  <a:pt x="288119" y="126432"/>
                </a:cubicBezTo>
                <a:close/>
                <a:moveTo>
                  <a:pt x="288119" y="0"/>
                </a:moveTo>
                <a:cubicBezTo>
                  <a:pt x="294328" y="0"/>
                  <a:pt x="300538" y="1487"/>
                  <a:pt x="306002" y="4462"/>
                </a:cubicBezTo>
                <a:lnTo>
                  <a:pt x="569284" y="144282"/>
                </a:lnTo>
                <a:cubicBezTo>
                  <a:pt x="573258" y="146265"/>
                  <a:pt x="576238" y="150231"/>
                  <a:pt x="576238" y="155190"/>
                </a:cubicBezTo>
                <a:cubicBezTo>
                  <a:pt x="576238" y="160148"/>
                  <a:pt x="573258" y="164114"/>
                  <a:pt x="569284" y="166098"/>
                </a:cubicBezTo>
                <a:lnTo>
                  <a:pt x="533517" y="185930"/>
                </a:lnTo>
                <a:lnTo>
                  <a:pt x="533517" y="243445"/>
                </a:lnTo>
                <a:cubicBezTo>
                  <a:pt x="539478" y="245428"/>
                  <a:pt x="543452" y="251378"/>
                  <a:pt x="543452" y="258319"/>
                </a:cubicBezTo>
                <a:cubicBezTo>
                  <a:pt x="543452" y="266252"/>
                  <a:pt x="536498" y="274185"/>
                  <a:pt x="527556" y="274185"/>
                </a:cubicBezTo>
                <a:cubicBezTo>
                  <a:pt x="519608" y="274185"/>
                  <a:pt x="511660" y="266252"/>
                  <a:pt x="511660" y="258319"/>
                </a:cubicBezTo>
                <a:cubicBezTo>
                  <a:pt x="511660" y="251378"/>
                  <a:pt x="515634" y="245428"/>
                  <a:pt x="521595" y="243445"/>
                </a:cubicBezTo>
                <a:lnTo>
                  <a:pt x="521595" y="192872"/>
                </a:lnTo>
                <a:lnTo>
                  <a:pt x="470925" y="223612"/>
                </a:lnTo>
                <a:cubicBezTo>
                  <a:pt x="470925" y="223612"/>
                  <a:pt x="470925" y="272202"/>
                  <a:pt x="470925" y="274185"/>
                </a:cubicBezTo>
                <a:cubicBezTo>
                  <a:pt x="470925" y="294018"/>
                  <a:pt x="388464" y="309884"/>
                  <a:pt x="288119" y="309884"/>
                </a:cubicBezTo>
                <a:cubicBezTo>
                  <a:pt x="187774" y="309884"/>
                  <a:pt x="106306" y="294018"/>
                  <a:pt x="106306" y="274185"/>
                </a:cubicBezTo>
                <a:cubicBezTo>
                  <a:pt x="106306" y="272202"/>
                  <a:pt x="105312" y="223612"/>
                  <a:pt x="105312" y="223612"/>
                </a:cubicBezTo>
                <a:lnTo>
                  <a:pt x="5961" y="166098"/>
                </a:lnTo>
                <a:cubicBezTo>
                  <a:pt x="1987" y="164114"/>
                  <a:pt x="0" y="160148"/>
                  <a:pt x="0" y="155190"/>
                </a:cubicBezTo>
                <a:cubicBezTo>
                  <a:pt x="0" y="151223"/>
                  <a:pt x="2980" y="146265"/>
                  <a:pt x="6954" y="144282"/>
                </a:cubicBezTo>
                <a:lnTo>
                  <a:pt x="270236" y="4462"/>
                </a:lnTo>
                <a:cubicBezTo>
                  <a:pt x="275700" y="1487"/>
                  <a:pt x="281909" y="0"/>
                  <a:pt x="288119" y="0"/>
                </a:cubicBezTo>
                <a:close/>
              </a:path>
            </a:pathLst>
          </a:cu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-755650" y="6556760"/>
            <a:ext cx="13633450" cy="301240"/>
          </a:xfrm>
          <a:prstGeom prst="parallelogram">
            <a:avLst>
              <a:gd name="adj" fmla="val 4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-755650" y="0"/>
            <a:ext cx="13633450" cy="283460"/>
          </a:xfrm>
          <a:prstGeom prst="parallelogram">
            <a:avLst>
              <a:gd name="adj" fmla="val 4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-374650" y="0"/>
            <a:ext cx="3543300" cy="283460"/>
          </a:xfrm>
          <a:prstGeom prst="parallelogram">
            <a:avLst>
              <a:gd name="adj" fmla="val 43919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2846885" y="0"/>
            <a:ext cx="191527" cy="28346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2708986" y="0"/>
            <a:ext cx="191527" cy="28346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9543642" y="6568190"/>
            <a:ext cx="3334158" cy="283460"/>
          </a:xfrm>
          <a:prstGeom prst="parallelogram">
            <a:avLst>
              <a:gd name="adj" fmla="val 43919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9811780" y="6568190"/>
            <a:ext cx="191527" cy="28346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9673880" y="6568190"/>
            <a:ext cx="191527" cy="28346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2"/>
          <p:cNvSpPr txBox="1">
            <a:spLocks noChangeArrowheads="1"/>
          </p:cNvSpPr>
          <p:nvPr/>
        </p:nvSpPr>
        <p:spPr bwMode="auto">
          <a:xfrm>
            <a:off x="69214" y="-11430"/>
            <a:ext cx="2641083" cy="426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dist"/>
            <a:r>
              <a:rPr lang="en-US" sz="1600" b="1" kern="100" dirty="0">
                <a:solidFill>
                  <a:srgbClr val="FFFFFF"/>
                </a:solidFill>
                <a:effectLst/>
                <a:cs typeface="+mn-ea"/>
                <a:sym typeface="+mn-lt"/>
              </a:rPr>
              <a:t>PERSONAL RESUME</a:t>
            </a:r>
            <a:endParaRPr lang="zh-CN" sz="1600" kern="100" dirty="0">
              <a:effectLst/>
              <a:cs typeface="+mn-ea"/>
              <a:sym typeface="+mn-lt"/>
            </a:endParaRPr>
          </a:p>
        </p:txBody>
      </p:sp>
      <p:sp>
        <p:nvSpPr>
          <p:cNvPr id="22" name="文本框 2"/>
          <p:cNvSpPr txBox="1">
            <a:spLocks noChangeArrowheads="1"/>
          </p:cNvSpPr>
          <p:nvPr/>
        </p:nvSpPr>
        <p:spPr bwMode="auto">
          <a:xfrm>
            <a:off x="10216488" y="6551170"/>
            <a:ext cx="1769375" cy="426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dist"/>
            <a:r>
              <a:rPr lang="en-US" altLang="zh-CN" sz="1600" b="1" kern="100" dirty="0">
                <a:solidFill>
                  <a:srgbClr val="FFFFFF"/>
                </a:solidFill>
                <a:effectLst/>
                <a:cs typeface="+mn-ea"/>
                <a:sym typeface="+mn-lt"/>
              </a:rPr>
              <a:t>PART.01</a:t>
            </a:r>
            <a:endParaRPr lang="zh-CN" sz="1600" kern="100" dirty="0">
              <a:effectLst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83318" y="273518"/>
            <a:ext cx="2803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个人信息介绍</a:t>
            </a:r>
          </a:p>
        </p:txBody>
      </p:sp>
      <p:sp>
        <p:nvSpPr>
          <p:cNvPr id="18" name="矩形 17"/>
          <p:cNvSpPr/>
          <p:nvPr/>
        </p:nvSpPr>
        <p:spPr>
          <a:xfrm>
            <a:off x="1526910" y="1749205"/>
            <a:ext cx="3178440" cy="3977253"/>
          </a:xfrm>
          <a:prstGeom prst="rect">
            <a:avLst/>
          </a:prstGeom>
          <a:blipFill>
            <a:blip r:embed="rId2"/>
            <a:stretch>
              <a:fillRect l="-44019" r="-43679"/>
            </a:stretch>
          </a:blipFill>
          <a:ln w="19050">
            <a:solidFill>
              <a:srgbClr val="8CB2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517247" y="1881932"/>
            <a:ext cx="1740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rgbClr val="8CB2B1"/>
                </a:solidFill>
                <a:cs typeface="+mn-ea"/>
                <a:sym typeface="+mn-lt"/>
              </a:rPr>
              <a:t>代用名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510896" y="3770829"/>
            <a:ext cx="52944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5630305" y="2780989"/>
            <a:ext cx="4692464" cy="958090"/>
            <a:chOff x="0" y="0"/>
            <a:chExt cx="4105275" cy="838200"/>
          </a:xfrm>
        </p:grpSpPr>
        <p:grpSp>
          <p:nvGrpSpPr>
            <p:cNvPr id="24" name="组合 23"/>
            <p:cNvGrpSpPr/>
            <p:nvPr/>
          </p:nvGrpSpPr>
          <p:grpSpPr>
            <a:xfrm>
              <a:off x="0" y="0"/>
              <a:ext cx="4105275" cy="838200"/>
              <a:chOff x="91440" y="632460"/>
              <a:chExt cx="4105275" cy="838200"/>
            </a:xfrm>
          </p:grpSpPr>
          <p:sp>
            <p:nvSpPr>
              <p:cNvPr id="26" name="calendar_61469"/>
              <p:cNvSpPr/>
              <p:nvPr/>
            </p:nvSpPr>
            <p:spPr>
              <a:xfrm>
                <a:off x="91440" y="670261"/>
                <a:ext cx="197485" cy="201930"/>
              </a:xfrm>
              <a:custGeom>
                <a:avLst/>
                <a:gdLst>
                  <a:gd name="connsiteX0" fmla="*/ 394037 w 595290"/>
                  <a:gd name="connsiteY0" fmla="*/ 441881 h 607851"/>
                  <a:gd name="connsiteX1" fmla="*/ 442257 w 595290"/>
                  <a:gd name="connsiteY1" fmla="*/ 441881 h 607851"/>
                  <a:gd name="connsiteX2" fmla="*/ 455994 w 595290"/>
                  <a:gd name="connsiteY2" fmla="*/ 455609 h 607851"/>
                  <a:gd name="connsiteX3" fmla="*/ 455994 w 595290"/>
                  <a:gd name="connsiteY3" fmla="*/ 503799 h 607851"/>
                  <a:gd name="connsiteX4" fmla="*/ 442257 w 595290"/>
                  <a:gd name="connsiteY4" fmla="*/ 517527 h 607851"/>
                  <a:gd name="connsiteX5" fmla="*/ 394037 w 595290"/>
                  <a:gd name="connsiteY5" fmla="*/ 517527 h 607851"/>
                  <a:gd name="connsiteX6" fmla="*/ 380207 w 595290"/>
                  <a:gd name="connsiteY6" fmla="*/ 503799 h 607851"/>
                  <a:gd name="connsiteX7" fmla="*/ 380207 w 595290"/>
                  <a:gd name="connsiteY7" fmla="*/ 455609 h 607851"/>
                  <a:gd name="connsiteX8" fmla="*/ 394037 w 595290"/>
                  <a:gd name="connsiteY8" fmla="*/ 441881 h 607851"/>
                  <a:gd name="connsiteX9" fmla="*/ 273594 w 595290"/>
                  <a:gd name="connsiteY9" fmla="*/ 441881 h 607851"/>
                  <a:gd name="connsiteX10" fmla="*/ 321766 w 595290"/>
                  <a:gd name="connsiteY10" fmla="*/ 441881 h 607851"/>
                  <a:gd name="connsiteX11" fmla="*/ 335609 w 595290"/>
                  <a:gd name="connsiteY11" fmla="*/ 455609 h 607851"/>
                  <a:gd name="connsiteX12" fmla="*/ 335609 w 595290"/>
                  <a:gd name="connsiteY12" fmla="*/ 503799 h 607851"/>
                  <a:gd name="connsiteX13" fmla="*/ 321766 w 595290"/>
                  <a:gd name="connsiteY13" fmla="*/ 517527 h 607851"/>
                  <a:gd name="connsiteX14" fmla="*/ 273594 w 595290"/>
                  <a:gd name="connsiteY14" fmla="*/ 517527 h 607851"/>
                  <a:gd name="connsiteX15" fmla="*/ 259751 w 595290"/>
                  <a:gd name="connsiteY15" fmla="*/ 503799 h 607851"/>
                  <a:gd name="connsiteX16" fmla="*/ 259751 w 595290"/>
                  <a:gd name="connsiteY16" fmla="*/ 455609 h 607851"/>
                  <a:gd name="connsiteX17" fmla="*/ 273594 w 595290"/>
                  <a:gd name="connsiteY17" fmla="*/ 441881 h 607851"/>
                  <a:gd name="connsiteX18" fmla="*/ 152998 w 595290"/>
                  <a:gd name="connsiteY18" fmla="*/ 441881 h 607851"/>
                  <a:gd name="connsiteX19" fmla="*/ 201263 w 595290"/>
                  <a:gd name="connsiteY19" fmla="*/ 441881 h 607851"/>
                  <a:gd name="connsiteX20" fmla="*/ 215013 w 595290"/>
                  <a:gd name="connsiteY20" fmla="*/ 455609 h 607851"/>
                  <a:gd name="connsiteX21" fmla="*/ 215013 w 595290"/>
                  <a:gd name="connsiteY21" fmla="*/ 503799 h 607851"/>
                  <a:gd name="connsiteX22" fmla="*/ 201263 w 595290"/>
                  <a:gd name="connsiteY22" fmla="*/ 517527 h 607851"/>
                  <a:gd name="connsiteX23" fmla="*/ 152998 w 595290"/>
                  <a:gd name="connsiteY23" fmla="*/ 517527 h 607851"/>
                  <a:gd name="connsiteX24" fmla="*/ 139155 w 595290"/>
                  <a:gd name="connsiteY24" fmla="*/ 503799 h 607851"/>
                  <a:gd name="connsiteX25" fmla="*/ 139155 w 595290"/>
                  <a:gd name="connsiteY25" fmla="*/ 455609 h 607851"/>
                  <a:gd name="connsiteX26" fmla="*/ 152998 w 595290"/>
                  <a:gd name="connsiteY26" fmla="*/ 441881 h 607851"/>
                  <a:gd name="connsiteX27" fmla="*/ 394037 w 595290"/>
                  <a:gd name="connsiteY27" fmla="*/ 321496 h 607851"/>
                  <a:gd name="connsiteX28" fmla="*/ 442257 w 595290"/>
                  <a:gd name="connsiteY28" fmla="*/ 321496 h 607851"/>
                  <a:gd name="connsiteX29" fmla="*/ 455994 w 595290"/>
                  <a:gd name="connsiteY29" fmla="*/ 335314 h 607851"/>
                  <a:gd name="connsiteX30" fmla="*/ 455994 w 595290"/>
                  <a:gd name="connsiteY30" fmla="*/ 383395 h 607851"/>
                  <a:gd name="connsiteX31" fmla="*/ 442257 w 595290"/>
                  <a:gd name="connsiteY31" fmla="*/ 397213 h 607851"/>
                  <a:gd name="connsiteX32" fmla="*/ 394037 w 595290"/>
                  <a:gd name="connsiteY32" fmla="*/ 397213 h 607851"/>
                  <a:gd name="connsiteX33" fmla="*/ 380207 w 595290"/>
                  <a:gd name="connsiteY33" fmla="*/ 383395 h 607851"/>
                  <a:gd name="connsiteX34" fmla="*/ 380207 w 595290"/>
                  <a:gd name="connsiteY34" fmla="*/ 335314 h 607851"/>
                  <a:gd name="connsiteX35" fmla="*/ 394037 w 595290"/>
                  <a:gd name="connsiteY35" fmla="*/ 321496 h 607851"/>
                  <a:gd name="connsiteX36" fmla="*/ 273594 w 595290"/>
                  <a:gd name="connsiteY36" fmla="*/ 321496 h 607851"/>
                  <a:gd name="connsiteX37" fmla="*/ 321766 w 595290"/>
                  <a:gd name="connsiteY37" fmla="*/ 321496 h 607851"/>
                  <a:gd name="connsiteX38" fmla="*/ 335609 w 595290"/>
                  <a:gd name="connsiteY38" fmla="*/ 335314 h 607851"/>
                  <a:gd name="connsiteX39" fmla="*/ 335609 w 595290"/>
                  <a:gd name="connsiteY39" fmla="*/ 383395 h 607851"/>
                  <a:gd name="connsiteX40" fmla="*/ 321766 w 595290"/>
                  <a:gd name="connsiteY40" fmla="*/ 397213 h 607851"/>
                  <a:gd name="connsiteX41" fmla="*/ 273594 w 595290"/>
                  <a:gd name="connsiteY41" fmla="*/ 397213 h 607851"/>
                  <a:gd name="connsiteX42" fmla="*/ 259751 w 595290"/>
                  <a:gd name="connsiteY42" fmla="*/ 383395 h 607851"/>
                  <a:gd name="connsiteX43" fmla="*/ 259751 w 595290"/>
                  <a:gd name="connsiteY43" fmla="*/ 335314 h 607851"/>
                  <a:gd name="connsiteX44" fmla="*/ 273594 w 595290"/>
                  <a:gd name="connsiteY44" fmla="*/ 321496 h 607851"/>
                  <a:gd name="connsiteX45" fmla="*/ 152998 w 595290"/>
                  <a:gd name="connsiteY45" fmla="*/ 321496 h 607851"/>
                  <a:gd name="connsiteX46" fmla="*/ 201263 w 595290"/>
                  <a:gd name="connsiteY46" fmla="*/ 321496 h 607851"/>
                  <a:gd name="connsiteX47" fmla="*/ 215013 w 595290"/>
                  <a:gd name="connsiteY47" fmla="*/ 335314 h 607851"/>
                  <a:gd name="connsiteX48" fmla="*/ 215013 w 595290"/>
                  <a:gd name="connsiteY48" fmla="*/ 383395 h 607851"/>
                  <a:gd name="connsiteX49" fmla="*/ 201263 w 595290"/>
                  <a:gd name="connsiteY49" fmla="*/ 397213 h 607851"/>
                  <a:gd name="connsiteX50" fmla="*/ 152998 w 595290"/>
                  <a:gd name="connsiteY50" fmla="*/ 397213 h 607851"/>
                  <a:gd name="connsiteX51" fmla="*/ 139155 w 595290"/>
                  <a:gd name="connsiteY51" fmla="*/ 383395 h 607851"/>
                  <a:gd name="connsiteX52" fmla="*/ 139155 w 595290"/>
                  <a:gd name="connsiteY52" fmla="*/ 335314 h 607851"/>
                  <a:gd name="connsiteX53" fmla="*/ 152998 w 595290"/>
                  <a:gd name="connsiteY53" fmla="*/ 321496 h 607851"/>
                  <a:gd name="connsiteX54" fmla="*/ 93245 w 595290"/>
                  <a:gd name="connsiteY54" fmla="*/ 280044 h 607851"/>
                  <a:gd name="connsiteX55" fmla="*/ 69583 w 595290"/>
                  <a:gd name="connsiteY55" fmla="*/ 303579 h 607851"/>
                  <a:gd name="connsiteX56" fmla="*/ 69583 w 595290"/>
                  <a:gd name="connsiteY56" fmla="*/ 526226 h 607851"/>
                  <a:gd name="connsiteX57" fmla="*/ 93245 w 595290"/>
                  <a:gd name="connsiteY57" fmla="*/ 549761 h 607851"/>
                  <a:gd name="connsiteX58" fmla="*/ 501016 w 595290"/>
                  <a:gd name="connsiteY58" fmla="*/ 549761 h 607851"/>
                  <a:gd name="connsiteX59" fmla="*/ 524585 w 595290"/>
                  <a:gd name="connsiteY59" fmla="*/ 526226 h 607851"/>
                  <a:gd name="connsiteX60" fmla="*/ 524585 w 595290"/>
                  <a:gd name="connsiteY60" fmla="*/ 303579 h 607851"/>
                  <a:gd name="connsiteX61" fmla="*/ 501016 w 595290"/>
                  <a:gd name="connsiteY61" fmla="*/ 280044 h 607851"/>
                  <a:gd name="connsiteX62" fmla="*/ 211929 w 595290"/>
                  <a:gd name="connsiteY62" fmla="*/ 67390 h 607851"/>
                  <a:gd name="connsiteX63" fmla="*/ 383361 w 595290"/>
                  <a:gd name="connsiteY63" fmla="*/ 67390 h 607851"/>
                  <a:gd name="connsiteX64" fmla="*/ 383361 w 595290"/>
                  <a:gd name="connsiteY64" fmla="*/ 141170 h 607851"/>
                  <a:gd name="connsiteX65" fmla="*/ 443966 w 595290"/>
                  <a:gd name="connsiteY65" fmla="*/ 201221 h 607851"/>
                  <a:gd name="connsiteX66" fmla="*/ 482031 w 595290"/>
                  <a:gd name="connsiteY66" fmla="*/ 201221 h 607851"/>
                  <a:gd name="connsiteX67" fmla="*/ 542261 w 595290"/>
                  <a:gd name="connsiteY67" fmla="*/ 141170 h 607851"/>
                  <a:gd name="connsiteX68" fmla="*/ 542261 w 595290"/>
                  <a:gd name="connsiteY68" fmla="*/ 67670 h 607851"/>
                  <a:gd name="connsiteX69" fmla="*/ 595290 w 595290"/>
                  <a:gd name="connsiteY69" fmla="*/ 122118 h 607851"/>
                  <a:gd name="connsiteX70" fmla="*/ 595290 w 595290"/>
                  <a:gd name="connsiteY70" fmla="*/ 553030 h 607851"/>
                  <a:gd name="connsiteX71" fmla="*/ 540671 w 595290"/>
                  <a:gd name="connsiteY71" fmla="*/ 607851 h 607851"/>
                  <a:gd name="connsiteX72" fmla="*/ 54619 w 595290"/>
                  <a:gd name="connsiteY72" fmla="*/ 607851 h 607851"/>
                  <a:gd name="connsiteX73" fmla="*/ 0 w 595290"/>
                  <a:gd name="connsiteY73" fmla="*/ 553030 h 607851"/>
                  <a:gd name="connsiteX74" fmla="*/ 0 w 595290"/>
                  <a:gd name="connsiteY74" fmla="*/ 122118 h 607851"/>
                  <a:gd name="connsiteX75" fmla="*/ 53029 w 595290"/>
                  <a:gd name="connsiteY75" fmla="*/ 67670 h 607851"/>
                  <a:gd name="connsiteX76" fmla="*/ 53029 w 595290"/>
                  <a:gd name="connsiteY76" fmla="*/ 141170 h 607851"/>
                  <a:gd name="connsiteX77" fmla="*/ 113259 w 595290"/>
                  <a:gd name="connsiteY77" fmla="*/ 201221 h 607851"/>
                  <a:gd name="connsiteX78" fmla="*/ 151324 w 595290"/>
                  <a:gd name="connsiteY78" fmla="*/ 201221 h 607851"/>
                  <a:gd name="connsiteX79" fmla="*/ 211929 w 595290"/>
                  <a:gd name="connsiteY79" fmla="*/ 141170 h 607851"/>
                  <a:gd name="connsiteX80" fmla="*/ 443504 w 595290"/>
                  <a:gd name="connsiteY80" fmla="*/ 0 h 607851"/>
                  <a:gd name="connsiteX81" fmla="*/ 481115 w 595290"/>
                  <a:gd name="connsiteY81" fmla="*/ 0 h 607851"/>
                  <a:gd name="connsiteX82" fmla="*/ 501791 w 595290"/>
                  <a:gd name="connsiteY82" fmla="*/ 20634 h 607851"/>
                  <a:gd name="connsiteX83" fmla="*/ 501791 w 595290"/>
                  <a:gd name="connsiteY83" fmla="*/ 141173 h 607851"/>
                  <a:gd name="connsiteX84" fmla="*/ 481115 w 595290"/>
                  <a:gd name="connsiteY84" fmla="*/ 161807 h 607851"/>
                  <a:gd name="connsiteX85" fmla="*/ 443504 w 595290"/>
                  <a:gd name="connsiteY85" fmla="*/ 161807 h 607851"/>
                  <a:gd name="connsiteX86" fmla="*/ 422828 w 595290"/>
                  <a:gd name="connsiteY86" fmla="*/ 141173 h 607851"/>
                  <a:gd name="connsiteX87" fmla="*/ 422828 w 595290"/>
                  <a:gd name="connsiteY87" fmla="*/ 20634 h 607851"/>
                  <a:gd name="connsiteX88" fmla="*/ 443504 w 595290"/>
                  <a:gd name="connsiteY88" fmla="*/ 0 h 607851"/>
                  <a:gd name="connsiteX89" fmla="*/ 113187 w 595290"/>
                  <a:gd name="connsiteY89" fmla="*/ 0 h 607851"/>
                  <a:gd name="connsiteX90" fmla="*/ 150798 w 595290"/>
                  <a:gd name="connsiteY90" fmla="*/ 0 h 607851"/>
                  <a:gd name="connsiteX91" fmla="*/ 171474 w 595290"/>
                  <a:gd name="connsiteY91" fmla="*/ 20634 h 607851"/>
                  <a:gd name="connsiteX92" fmla="*/ 171474 w 595290"/>
                  <a:gd name="connsiteY92" fmla="*/ 141173 h 607851"/>
                  <a:gd name="connsiteX93" fmla="*/ 150798 w 595290"/>
                  <a:gd name="connsiteY93" fmla="*/ 161807 h 607851"/>
                  <a:gd name="connsiteX94" fmla="*/ 113187 w 595290"/>
                  <a:gd name="connsiteY94" fmla="*/ 161807 h 607851"/>
                  <a:gd name="connsiteX95" fmla="*/ 92511 w 595290"/>
                  <a:gd name="connsiteY95" fmla="*/ 141173 h 607851"/>
                  <a:gd name="connsiteX96" fmla="*/ 92511 w 595290"/>
                  <a:gd name="connsiteY96" fmla="*/ 20634 h 607851"/>
                  <a:gd name="connsiteX97" fmla="*/ 113187 w 595290"/>
                  <a:gd name="connsiteY97" fmla="*/ 0 h 60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</a:cxnLst>
                <a:rect l="l" t="t" r="r" b="b"/>
                <a:pathLst>
                  <a:path w="595290" h="607851">
                    <a:moveTo>
                      <a:pt x="394037" y="441881"/>
                    </a:moveTo>
                    <a:lnTo>
                      <a:pt x="442257" y="441881"/>
                    </a:lnTo>
                    <a:cubicBezTo>
                      <a:pt x="449826" y="441881"/>
                      <a:pt x="455994" y="448045"/>
                      <a:pt x="455994" y="455609"/>
                    </a:cubicBezTo>
                    <a:lnTo>
                      <a:pt x="455994" y="503799"/>
                    </a:lnTo>
                    <a:cubicBezTo>
                      <a:pt x="455994" y="511363"/>
                      <a:pt x="449826" y="517527"/>
                      <a:pt x="442257" y="517527"/>
                    </a:cubicBezTo>
                    <a:lnTo>
                      <a:pt x="394037" y="517527"/>
                    </a:lnTo>
                    <a:cubicBezTo>
                      <a:pt x="386375" y="517527"/>
                      <a:pt x="380207" y="511363"/>
                      <a:pt x="380207" y="503799"/>
                    </a:cubicBezTo>
                    <a:lnTo>
                      <a:pt x="380207" y="455609"/>
                    </a:lnTo>
                    <a:cubicBezTo>
                      <a:pt x="380207" y="448045"/>
                      <a:pt x="386375" y="441881"/>
                      <a:pt x="394037" y="441881"/>
                    </a:cubicBezTo>
                    <a:close/>
                    <a:moveTo>
                      <a:pt x="273594" y="441881"/>
                    </a:moveTo>
                    <a:lnTo>
                      <a:pt x="321766" y="441881"/>
                    </a:lnTo>
                    <a:cubicBezTo>
                      <a:pt x="329436" y="441881"/>
                      <a:pt x="335609" y="448045"/>
                      <a:pt x="335609" y="455609"/>
                    </a:cubicBezTo>
                    <a:lnTo>
                      <a:pt x="335609" y="503799"/>
                    </a:lnTo>
                    <a:cubicBezTo>
                      <a:pt x="335609" y="511363"/>
                      <a:pt x="329436" y="517527"/>
                      <a:pt x="321766" y="517527"/>
                    </a:cubicBezTo>
                    <a:lnTo>
                      <a:pt x="273594" y="517527"/>
                    </a:lnTo>
                    <a:cubicBezTo>
                      <a:pt x="265924" y="517527"/>
                      <a:pt x="259751" y="511363"/>
                      <a:pt x="259751" y="503799"/>
                    </a:cubicBezTo>
                    <a:lnTo>
                      <a:pt x="259751" y="455609"/>
                    </a:lnTo>
                    <a:cubicBezTo>
                      <a:pt x="259751" y="448045"/>
                      <a:pt x="265924" y="441881"/>
                      <a:pt x="273594" y="441881"/>
                    </a:cubicBezTo>
                    <a:close/>
                    <a:moveTo>
                      <a:pt x="152998" y="441881"/>
                    </a:moveTo>
                    <a:lnTo>
                      <a:pt x="201263" y="441881"/>
                    </a:lnTo>
                    <a:cubicBezTo>
                      <a:pt x="208840" y="441881"/>
                      <a:pt x="215013" y="448045"/>
                      <a:pt x="215013" y="455609"/>
                    </a:cubicBezTo>
                    <a:lnTo>
                      <a:pt x="215013" y="503799"/>
                    </a:lnTo>
                    <a:cubicBezTo>
                      <a:pt x="215013" y="511363"/>
                      <a:pt x="208840" y="517527"/>
                      <a:pt x="201263" y="517527"/>
                    </a:cubicBezTo>
                    <a:lnTo>
                      <a:pt x="152998" y="517527"/>
                    </a:lnTo>
                    <a:cubicBezTo>
                      <a:pt x="145422" y="517527"/>
                      <a:pt x="139155" y="511363"/>
                      <a:pt x="139155" y="503799"/>
                    </a:cubicBezTo>
                    <a:lnTo>
                      <a:pt x="139155" y="455609"/>
                    </a:lnTo>
                    <a:cubicBezTo>
                      <a:pt x="139155" y="448045"/>
                      <a:pt x="145422" y="441881"/>
                      <a:pt x="152998" y="441881"/>
                    </a:cubicBezTo>
                    <a:close/>
                    <a:moveTo>
                      <a:pt x="394037" y="321496"/>
                    </a:moveTo>
                    <a:lnTo>
                      <a:pt x="442257" y="321496"/>
                    </a:lnTo>
                    <a:cubicBezTo>
                      <a:pt x="449826" y="321496"/>
                      <a:pt x="455994" y="327658"/>
                      <a:pt x="455994" y="335314"/>
                    </a:cubicBezTo>
                    <a:lnTo>
                      <a:pt x="455994" y="383395"/>
                    </a:lnTo>
                    <a:cubicBezTo>
                      <a:pt x="455994" y="391051"/>
                      <a:pt x="449826" y="397213"/>
                      <a:pt x="442257" y="397213"/>
                    </a:cubicBezTo>
                    <a:lnTo>
                      <a:pt x="394037" y="397213"/>
                    </a:lnTo>
                    <a:cubicBezTo>
                      <a:pt x="386375" y="397213"/>
                      <a:pt x="380207" y="391051"/>
                      <a:pt x="380207" y="383395"/>
                    </a:cubicBezTo>
                    <a:lnTo>
                      <a:pt x="380207" y="335314"/>
                    </a:lnTo>
                    <a:cubicBezTo>
                      <a:pt x="380207" y="327658"/>
                      <a:pt x="386375" y="321496"/>
                      <a:pt x="394037" y="321496"/>
                    </a:cubicBezTo>
                    <a:close/>
                    <a:moveTo>
                      <a:pt x="273594" y="321496"/>
                    </a:moveTo>
                    <a:lnTo>
                      <a:pt x="321766" y="321496"/>
                    </a:lnTo>
                    <a:cubicBezTo>
                      <a:pt x="329436" y="321496"/>
                      <a:pt x="335609" y="327658"/>
                      <a:pt x="335609" y="335314"/>
                    </a:cubicBezTo>
                    <a:lnTo>
                      <a:pt x="335609" y="383395"/>
                    </a:lnTo>
                    <a:cubicBezTo>
                      <a:pt x="335609" y="391051"/>
                      <a:pt x="329436" y="397213"/>
                      <a:pt x="321766" y="397213"/>
                    </a:cubicBezTo>
                    <a:lnTo>
                      <a:pt x="273594" y="397213"/>
                    </a:lnTo>
                    <a:cubicBezTo>
                      <a:pt x="265924" y="397213"/>
                      <a:pt x="259751" y="391051"/>
                      <a:pt x="259751" y="383395"/>
                    </a:cubicBezTo>
                    <a:lnTo>
                      <a:pt x="259751" y="335314"/>
                    </a:lnTo>
                    <a:cubicBezTo>
                      <a:pt x="259751" y="327658"/>
                      <a:pt x="265924" y="321496"/>
                      <a:pt x="273594" y="321496"/>
                    </a:cubicBezTo>
                    <a:close/>
                    <a:moveTo>
                      <a:pt x="152998" y="321496"/>
                    </a:moveTo>
                    <a:lnTo>
                      <a:pt x="201263" y="321496"/>
                    </a:lnTo>
                    <a:cubicBezTo>
                      <a:pt x="208840" y="321496"/>
                      <a:pt x="215013" y="327658"/>
                      <a:pt x="215013" y="335314"/>
                    </a:cubicBezTo>
                    <a:lnTo>
                      <a:pt x="215013" y="383395"/>
                    </a:lnTo>
                    <a:cubicBezTo>
                      <a:pt x="215013" y="391051"/>
                      <a:pt x="208840" y="397213"/>
                      <a:pt x="201263" y="397213"/>
                    </a:cubicBezTo>
                    <a:lnTo>
                      <a:pt x="152998" y="397213"/>
                    </a:lnTo>
                    <a:cubicBezTo>
                      <a:pt x="145422" y="397213"/>
                      <a:pt x="139155" y="391051"/>
                      <a:pt x="139155" y="383395"/>
                    </a:cubicBezTo>
                    <a:lnTo>
                      <a:pt x="139155" y="335314"/>
                    </a:lnTo>
                    <a:cubicBezTo>
                      <a:pt x="139155" y="327658"/>
                      <a:pt x="145422" y="321496"/>
                      <a:pt x="152998" y="321496"/>
                    </a:cubicBezTo>
                    <a:close/>
                    <a:moveTo>
                      <a:pt x="93245" y="280044"/>
                    </a:moveTo>
                    <a:cubicBezTo>
                      <a:pt x="80151" y="280044"/>
                      <a:pt x="69583" y="290597"/>
                      <a:pt x="69583" y="303579"/>
                    </a:cubicBezTo>
                    <a:lnTo>
                      <a:pt x="69583" y="526226"/>
                    </a:lnTo>
                    <a:cubicBezTo>
                      <a:pt x="69583" y="539208"/>
                      <a:pt x="80151" y="549761"/>
                      <a:pt x="93245" y="549761"/>
                    </a:cubicBezTo>
                    <a:lnTo>
                      <a:pt x="501016" y="549761"/>
                    </a:lnTo>
                    <a:cubicBezTo>
                      <a:pt x="514016" y="549761"/>
                      <a:pt x="524585" y="539208"/>
                      <a:pt x="524585" y="526226"/>
                    </a:cubicBezTo>
                    <a:lnTo>
                      <a:pt x="524585" y="303579"/>
                    </a:lnTo>
                    <a:cubicBezTo>
                      <a:pt x="524585" y="290597"/>
                      <a:pt x="514016" y="280044"/>
                      <a:pt x="501016" y="280044"/>
                    </a:cubicBezTo>
                    <a:close/>
                    <a:moveTo>
                      <a:pt x="211929" y="67390"/>
                    </a:moveTo>
                    <a:lnTo>
                      <a:pt x="383361" y="67390"/>
                    </a:lnTo>
                    <a:lnTo>
                      <a:pt x="383361" y="141170"/>
                    </a:lnTo>
                    <a:cubicBezTo>
                      <a:pt x="383361" y="174418"/>
                      <a:pt x="410671" y="201221"/>
                      <a:pt x="443966" y="201221"/>
                    </a:cubicBezTo>
                    <a:lnTo>
                      <a:pt x="482031" y="201221"/>
                    </a:lnTo>
                    <a:cubicBezTo>
                      <a:pt x="515232" y="201221"/>
                      <a:pt x="542261" y="174418"/>
                      <a:pt x="542261" y="141170"/>
                    </a:cubicBezTo>
                    <a:lnTo>
                      <a:pt x="542261" y="67670"/>
                    </a:lnTo>
                    <a:cubicBezTo>
                      <a:pt x="571347" y="68511"/>
                      <a:pt x="595290" y="92513"/>
                      <a:pt x="595290" y="122118"/>
                    </a:cubicBezTo>
                    <a:lnTo>
                      <a:pt x="595290" y="553030"/>
                    </a:lnTo>
                    <a:cubicBezTo>
                      <a:pt x="595290" y="583102"/>
                      <a:pt x="570786" y="607851"/>
                      <a:pt x="540671" y="607851"/>
                    </a:cubicBezTo>
                    <a:lnTo>
                      <a:pt x="54619" y="607851"/>
                    </a:lnTo>
                    <a:cubicBezTo>
                      <a:pt x="24410" y="607851"/>
                      <a:pt x="0" y="583102"/>
                      <a:pt x="0" y="553030"/>
                    </a:cubicBezTo>
                    <a:lnTo>
                      <a:pt x="0" y="122118"/>
                    </a:lnTo>
                    <a:cubicBezTo>
                      <a:pt x="0" y="92513"/>
                      <a:pt x="23943" y="68511"/>
                      <a:pt x="53029" y="67670"/>
                    </a:cubicBezTo>
                    <a:lnTo>
                      <a:pt x="53029" y="141170"/>
                    </a:lnTo>
                    <a:cubicBezTo>
                      <a:pt x="53029" y="174418"/>
                      <a:pt x="79964" y="201221"/>
                      <a:pt x="113259" y="201221"/>
                    </a:cubicBezTo>
                    <a:lnTo>
                      <a:pt x="151324" y="201221"/>
                    </a:lnTo>
                    <a:cubicBezTo>
                      <a:pt x="184619" y="201221"/>
                      <a:pt x="211929" y="174418"/>
                      <a:pt x="211929" y="141170"/>
                    </a:cubicBezTo>
                    <a:close/>
                    <a:moveTo>
                      <a:pt x="443504" y="0"/>
                    </a:moveTo>
                    <a:lnTo>
                      <a:pt x="481115" y="0"/>
                    </a:lnTo>
                    <a:cubicBezTo>
                      <a:pt x="492529" y="0"/>
                      <a:pt x="501791" y="9243"/>
                      <a:pt x="501791" y="20634"/>
                    </a:cubicBezTo>
                    <a:lnTo>
                      <a:pt x="501791" y="141173"/>
                    </a:lnTo>
                    <a:cubicBezTo>
                      <a:pt x="501791" y="152564"/>
                      <a:pt x="492529" y="161807"/>
                      <a:pt x="481115" y="161807"/>
                    </a:cubicBezTo>
                    <a:lnTo>
                      <a:pt x="443504" y="161807"/>
                    </a:lnTo>
                    <a:cubicBezTo>
                      <a:pt x="432090" y="161807"/>
                      <a:pt x="422828" y="152564"/>
                      <a:pt x="422828" y="141173"/>
                    </a:cubicBezTo>
                    <a:lnTo>
                      <a:pt x="422828" y="20634"/>
                    </a:lnTo>
                    <a:cubicBezTo>
                      <a:pt x="422828" y="9243"/>
                      <a:pt x="432090" y="0"/>
                      <a:pt x="443504" y="0"/>
                    </a:cubicBezTo>
                    <a:close/>
                    <a:moveTo>
                      <a:pt x="113187" y="0"/>
                    </a:moveTo>
                    <a:lnTo>
                      <a:pt x="150798" y="0"/>
                    </a:lnTo>
                    <a:cubicBezTo>
                      <a:pt x="162212" y="0"/>
                      <a:pt x="171474" y="9243"/>
                      <a:pt x="171474" y="20634"/>
                    </a:cubicBezTo>
                    <a:lnTo>
                      <a:pt x="171474" y="141173"/>
                    </a:lnTo>
                    <a:cubicBezTo>
                      <a:pt x="171474" y="152564"/>
                      <a:pt x="162212" y="161807"/>
                      <a:pt x="150798" y="161807"/>
                    </a:cubicBezTo>
                    <a:lnTo>
                      <a:pt x="113187" y="161807"/>
                    </a:lnTo>
                    <a:cubicBezTo>
                      <a:pt x="101773" y="161807"/>
                      <a:pt x="92511" y="152564"/>
                      <a:pt x="92511" y="141173"/>
                    </a:cubicBezTo>
                    <a:lnTo>
                      <a:pt x="92511" y="20634"/>
                    </a:lnTo>
                    <a:cubicBezTo>
                      <a:pt x="92511" y="9243"/>
                      <a:pt x="101773" y="0"/>
                      <a:pt x="113187" y="0"/>
                    </a:cubicBezTo>
                    <a:close/>
                  </a:path>
                </a:pathLst>
              </a:custGeom>
              <a:solidFill>
                <a:srgbClr val="8CB2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calendar_61469"/>
              <p:cNvSpPr/>
              <p:nvPr/>
            </p:nvSpPr>
            <p:spPr>
              <a:xfrm>
                <a:off x="2354580" y="693121"/>
                <a:ext cx="194945" cy="186690"/>
              </a:xfrm>
              <a:custGeom>
                <a:avLst/>
                <a:gdLst>
                  <a:gd name="T0" fmla="*/ 8345 w 10027"/>
                  <a:gd name="T1" fmla="*/ 2916 h 8335"/>
                  <a:gd name="T2" fmla="*/ 7095 w 10027"/>
                  <a:gd name="T3" fmla="*/ 1666 h 8335"/>
                  <a:gd name="T4" fmla="*/ 5011 w 10027"/>
                  <a:gd name="T5" fmla="*/ 1250 h 8335"/>
                  <a:gd name="T6" fmla="*/ 2927 w 10027"/>
                  <a:gd name="T7" fmla="*/ 1666 h 8335"/>
                  <a:gd name="T8" fmla="*/ 1677 w 10027"/>
                  <a:gd name="T9" fmla="*/ 2916 h 8335"/>
                  <a:gd name="T10" fmla="*/ 11 w 10027"/>
                  <a:gd name="T11" fmla="*/ 2092 h 8335"/>
                  <a:gd name="T12" fmla="*/ 842 w 10027"/>
                  <a:gd name="T13" fmla="*/ 834 h 8335"/>
                  <a:gd name="T14" fmla="*/ 5010 w 10027"/>
                  <a:gd name="T15" fmla="*/ 0 h 8335"/>
                  <a:gd name="T16" fmla="*/ 9177 w 10027"/>
                  <a:gd name="T17" fmla="*/ 834 h 8335"/>
                  <a:gd name="T18" fmla="*/ 10009 w 10027"/>
                  <a:gd name="T19" fmla="*/ 2082 h 8335"/>
                  <a:gd name="T20" fmla="*/ 8345 w 10027"/>
                  <a:gd name="T21" fmla="*/ 2916 h 8335"/>
                  <a:gd name="T22" fmla="*/ 3589 w 10027"/>
                  <a:gd name="T23" fmla="*/ 2621 h 8335"/>
                  <a:gd name="T24" fmla="*/ 4299 w 10027"/>
                  <a:gd name="T25" fmla="*/ 2621 h 8335"/>
                  <a:gd name="T26" fmla="*/ 4299 w 10027"/>
                  <a:gd name="T27" fmla="*/ 3336 h 8335"/>
                  <a:gd name="T28" fmla="*/ 5729 w 10027"/>
                  <a:gd name="T29" fmla="*/ 3336 h 8335"/>
                  <a:gd name="T30" fmla="*/ 5729 w 10027"/>
                  <a:gd name="T31" fmla="*/ 2621 h 8335"/>
                  <a:gd name="T32" fmla="*/ 6444 w 10027"/>
                  <a:gd name="T33" fmla="*/ 2621 h 8335"/>
                  <a:gd name="T34" fmla="*/ 6444 w 10027"/>
                  <a:gd name="T35" fmla="*/ 3336 h 8335"/>
                  <a:gd name="T36" fmla="*/ 9307 w 10027"/>
                  <a:gd name="T37" fmla="*/ 5834 h 8335"/>
                  <a:gd name="T38" fmla="*/ 9307 w 10027"/>
                  <a:gd name="T39" fmla="*/ 7501 h 8335"/>
                  <a:gd name="T40" fmla="*/ 8345 w 10027"/>
                  <a:gd name="T41" fmla="*/ 8335 h 8335"/>
                  <a:gd name="T42" fmla="*/ 1677 w 10027"/>
                  <a:gd name="T43" fmla="*/ 8335 h 8335"/>
                  <a:gd name="T44" fmla="*/ 727 w 10027"/>
                  <a:gd name="T45" fmla="*/ 7501 h 8335"/>
                  <a:gd name="T46" fmla="*/ 727 w 10027"/>
                  <a:gd name="T47" fmla="*/ 5834 h 8335"/>
                  <a:gd name="T48" fmla="*/ 3590 w 10027"/>
                  <a:gd name="T49" fmla="*/ 3335 h 8335"/>
                  <a:gd name="T50" fmla="*/ 3589 w 10027"/>
                  <a:gd name="T51" fmla="*/ 2621 h 8335"/>
                  <a:gd name="T52" fmla="*/ 5019 w 10027"/>
                  <a:gd name="T53" fmla="*/ 7276 h 8335"/>
                  <a:gd name="T54" fmla="*/ 6449 w 10027"/>
                  <a:gd name="T55" fmla="*/ 5846 h 8335"/>
                  <a:gd name="T56" fmla="*/ 5019 w 10027"/>
                  <a:gd name="T57" fmla="*/ 4416 h 8335"/>
                  <a:gd name="T58" fmla="*/ 3589 w 10027"/>
                  <a:gd name="T59" fmla="*/ 5846 h 8335"/>
                  <a:gd name="T60" fmla="*/ 5019 w 10027"/>
                  <a:gd name="T61" fmla="*/ 7276 h 8335"/>
                  <a:gd name="T62" fmla="*/ 5019 w 10027"/>
                  <a:gd name="T63" fmla="*/ 7276 h 8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027" h="8335">
                    <a:moveTo>
                      <a:pt x="8345" y="2916"/>
                    </a:moveTo>
                    <a:cubicBezTo>
                      <a:pt x="7302" y="2574"/>
                      <a:pt x="7720" y="1920"/>
                      <a:pt x="7095" y="1666"/>
                    </a:cubicBezTo>
                    <a:cubicBezTo>
                      <a:pt x="6032" y="1235"/>
                      <a:pt x="5011" y="1250"/>
                      <a:pt x="5011" y="1250"/>
                    </a:cubicBezTo>
                    <a:cubicBezTo>
                      <a:pt x="5011" y="1250"/>
                      <a:pt x="3994" y="1239"/>
                      <a:pt x="2927" y="1666"/>
                    </a:cubicBezTo>
                    <a:cubicBezTo>
                      <a:pt x="2300" y="1917"/>
                      <a:pt x="2720" y="2574"/>
                      <a:pt x="1677" y="2916"/>
                    </a:cubicBezTo>
                    <a:cubicBezTo>
                      <a:pt x="575" y="3279"/>
                      <a:pt x="0" y="2747"/>
                      <a:pt x="11" y="2092"/>
                    </a:cubicBezTo>
                    <a:cubicBezTo>
                      <a:pt x="19" y="1652"/>
                      <a:pt x="290" y="1156"/>
                      <a:pt x="842" y="834"/>
                    </a:cubicBezTo>
                    <a:cubicBezTo>
                      <a:pt x="2257" y="9"/>
                      <a:pt x="5010" y="0"/>
                      <a:pt x="5010" y="0"/>
                    </a:cubicBezTo>
                    <a:cubicBezTo>
                      <a:pt x="5010" y="0"/>
                      <a:pt x="7762" y="9"/>
                      <a:pt x="9177" y="834"/>
                    </a:cubicBezTo>
                    <a:cubicBezTo>
                      <a:pt x="9726" y="1154"/>
                      <a:pt x="9996" y="1645"/>
                      <a:pt x="10009" y="2082"/>
                    </a:cubicBezTo>
                    <a:cubicBezTo>
                      <a:pt x="10027" y="2742"/>
                      <a:pt x="9452" y="3281"/>
                      <a:pt x="8345" y="2916"/>
                    </a:cubicBezTo>
                    <a:close/>
                    <a:moveTo>
                      <a:pt x="3589" y="2621"/>
                    </a:moveTo>
                    <a:lnTo>
                      <a:pt x="4299" y="2621"/>
                    </a:lnTo>
                    <a:lnTo>
                      <a:pt x="4299" y="3336"/>
                    </a:lnTo>
                    <a:lnTo>
                      <a:pt x="5729" y="3336"/>
                    </a:lnTo>
                    <a:lnTo>
                      <a:pt x="5729" y="2621"/>
                    </a:lnTo>
                    <a:lnTo>
                      <a:pt x="6444" y="2621"/>
                    </a:lnTo>
                    <a:lnTo>
                      <a:pt x="6444" y="3336"/>
                    </a:lnTo>
                    <a:lnTo>
                      <a:pt x="9307" y="5834"/>
                    </a:lnTo>
                    <a:lnTo>
                      <a:pt x="9307" y="7501"/>
                    </a:lnTo>
                    <a:cubicBezTo>
                      <a:pt x="9307" y="7961"/>
                      <a:pt x="8805" y="8335"/>
                      <a:pt x="8345" y="8335"/>
                    </a:cubicBezTo>
                    <a:lnTo>
                      <a:pt x="1677" y="8335"/>
                    </a:lnTo>
                    <a:cubicBezTo>
                      <a:pt x="1217" y="8335"/>
                      <a:pt x="727" y="7961"/>
                      <a:pt x="727" y="7501"/>
                    </a:cubicBezTo>
                    <a:lnTo>
                      <a:pt x="727" y="5834"/>
                    </a:lnTo>
                    <a:lnTo>
                      <a:pt x="3590" y="3335"/>
                    </a:lnTo>
                    <a:lnTo>
                      <a:pt x="3589" y="2621"/>
                    </a:lnTo>
                    <a:close/>
                    <a:moveTo>
                      <a:pt x="5019" y="7276"/>
                    </a:moveTo>
                    <a:cubicBezTo>
                      <a:pt x="5809" y="7276"/>
                      <a:pt x="6449" y="6636"/>
                      <a:pt x="6449" y="5846"/>
                    </a:cubicBezTo>
                    <a:cubicBezTo>
                      <a:pt x="6449" y="5056"/>
                      <a:pt x="5808" y="4416"/>
                      <a:pt x="5019" y="4416"/>
                    </a:cubicBezTo>
                    <a:cubicBezTo>
                      <a:pt x="4229" y="4416"/>
                      <a:pt x="3589" y="5056"/>
                      <a:pt x="3589" y="5846"/>
                    </a:cubicBezTo>
                    <a:cubicBezTo>
                      <a:pt x="3590" y="6636"/>
                      <a:pt x="4230" y="7276"/>
                      <a:pt x="5019" y="7276"/>
                    </a:cubicBezTo>
                    <a:close/>
                    <a:moveTo>
                      <a:pt x="5019" y="7276"/>
                    </a:moveTo>
                    <a:close/>
                  </a:path>
                </a:pathLst>
              </a:custGeom>
              <a:solidFill>
                <a:srgbClr val="8CB2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calendar_61469"/>
              <p:cNvSpPr/>
              <p:nvPr/>
            </p:nvSpPr>
            <p:spPr>
              <a:xfrm>
                <a:off x="2346960" y="1089361"/>
                <a:ext cx="194945" cy="189230"/>
              </a:xfrm>
              <a:custGeom>
                <a:avLst/>
                <a:gdLst>
                  <a:gd name="T0" fmla="*/ 10933 w 12800"/>
                  <a:gd name="T1" fmla="*/ 0 h 11200"/>
                  <a:gd name="T2" fmla="*/ 1867 w 12800"/>
                  <a:gd name="T3" fmla="*/ 0 h 11200"/>
                  <a:gd name="T4" fmla="*/ 0 w 12800"/>
                  <a:gd name="T5" fmla="*/ 1867 h 11200"/>
                  <a:gd name="T6" fmla="*/ 0 w 12800"/>
                  <a:gd name="T7" fmla="*/ 2320 h 11200"/>
                  <a:gd name="T8" fmla="*/ 6533 w 12800"/>
                  <a:gd name="T9" fmla="*/ 5520 h 11200"/>
                  <a:gd name="T10" fmla="*/ 12800 w 12800"/>
                  <a:gd name="T11" fmla="*/ 2320 h 11200"/>
                  <a:gd name="T12" fmla="*/ 12800 w 12800"/>
                  <a:gd name="T13" fmla="*/ 1867 h 11200"/>
                  <a:gd name="T14" fmla="*/ 10933 w 12800"/>
                  <a:gd name="T15" fmla="*/ 0 h 11200"/>
                  <a:gd name="T16" fmla="*/ 0 w 12800"/>
                  <a:gd name="T17" fmla="*/ 3520 h 11200"/>
                  <a:gd name="T18" fmla="*/ 0 w 12800"/>
                  <a:gd name="T19" fmla="*/ 9333 h 11200"/>
                  <a:gd name="T20" fmla="*/ 1867 w 12800"/>
                  <a:gd name="T21" fmla="*/ 11200 h 11200"/>
                  <a:gd name="T22" fmla="*/ 10933 w 12800"/>
                  <a:gd name="T23" fmla="*/ 11200 h 11200"/>
                  <a:gd name="T24" fmla="*/ 12800 w 12800"/>
                  <a:gd name="T25" fmla="*/ 9333 h 11200"/>
                  <a:gd name="T26" fmla="*/ 12800 w 12800"/>
                  <a:gd name="T27" fmla="*/ 3547 h 11200"/>
                  <a:gd name="T28" fmla="*/ 6533 w 12800"/>
                  <a:gd name="T29" fmla="*/ 6747 h 11200"/>
                  <a:gd name="T30" fmla="*/ 0 w 12800"/>
                  <a:gd name="T31" fmla="*/ 3520 h 11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800" h="11200">
                    <a:moveTo>
                      <a:pt x="10933" y="0"/>
                    </a:moveTo>
                    <a:lnTo>
                      <a:pt x="1867" y="0"/>
                    </a:lnTo>
                    <a:cubicBezTo>
                      <a:pt x="827" y="0"/>
                      <a:pt x="0" y="827"/>
                      <a:pt x="0" y="1867"/>
                    </a:cubicBezTo>
                    <a:lnTo>
                      <a:pt x="0" y="2320"/>
                    </a:lnTo>
                    <a:lnTo>
                      <a:pt x="6533" y="5520"/>
                    </a:lnTo>
                    <a:lnTo>
                      <a:pt x="12800" y="2320"/>
                    </a:lnTo>
                    <a:lnTo>
                      <a:pt x="12800" y="1867"/>
                    </a:lnTo>
                    <a:cubicBezTo>
                      <a:pt x="12800" y="827"/>
                      <a:pt x="11973" y="0"/>
                      <a:pt x="10933" y="0"/>
                    </a:cubicBezTo>
                    <a:close/>
                    <a:moveTo>
                      <a:pt x="0" y="3520"/>
                    </a:moveTo>
                    <a:lnTo>
                      <a:pt x="0" y="9333"/>
                    </a:lnTo>
                    <a:cubicBezTo>
                      <a:pt x="0" y="10373"/>
                      <a:pt x="827" y="11200"/>
                      <a:pt x="1867" y="11200"/>
                    </a:cubicBezTo>
                    <a:lnTo>
                      <a:pt x="10933" y="11200"/>
                    </a:lnTo>
                    <a:cubicBezTo>
                      <a:pt x="11973" y="11200"/>
                      <a:pt x="12800" y="10373"/>
                      <a:pt x="12800" y="9333"/>
                    </a:cubicBezTo>
                    <a:lnTo>
                      <a:pt x="12800" y="3547"/>
                    </a:lnTo>
                    <a:lnTo>
                      <a:pt x="6533" y="6747"/>
                    </a:lnTo>
                    <a:lnTo>
                      <a:pt x="0" y="3520"/>
                    </a:lnTo>
                    <a:close/>
                  </a:path>
                </a:pathLst>
              </a:custGeom>
              <a:solidFill>
                <a:srgbClr val="8CB2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" name="文本框 2"/>
              <p:cNvSpPr txBox="1">
                <a:spLocks noChangeArrowheads="1"/>
              </p:cNvSpPr>
              <p:nvPr/>
            </p:nvSpPr>
            <p:spPr bwMode="auto">
              <a:xfrm>
                <a:off x="312420" y="632460"/>
                <a:ext cx="1553210" cy="4267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dist"/>
                <a:r>
                  <a:rPr lang="zh-CN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+mn-ea"/>
                    <a:sym typeface="+mn-lt"/>
                  </a:rPr>
                  <a:t>生日：</a:t>
                </a:r>
                <a:r>
                  <a:rPr lang="en-US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+mn-ea"/>
                    <a:sym typeface="+mn-lt"/>
                  </a:rPr>
                  <a:t>19XX/01/01</a:t>
                </a:r>
                <a:endParaRPr lang="zh-CN" sz="11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cs typeface="+mn-ea"/>
                  <a:sym typeface="+mn-lt"/>
                </a:endParaRPr>
              </a:p>
            </p:txBody>
          </p:sp>
          <p:sp>
            <p:nvSpPr>
              <p:cNvPr id="30" name="文本框 2"/>
              <p:cNvSpPr txBox="1">
                <a:spLocks noChangeArrowheads="1"/>
              </p:cNvSpPr>
              <p:nvPr/>
            </p:nvSpPr>
            <p:spPr bwMode="auto">
              <a:xfrm>
                <a:off x="312420" y="1036320"/>
                <a:ext cx="1553210" cy="4267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dist"/>
                <a:r>
                  <a:rPr lang="zh-CN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+mn-ea"/>
                    <a:sym typeface="+mn-lt"/>
                  </a:rPr>
                  <a:t>政治面貌：党员</a:t>
                </a:r>
                <a:endParaRPr lang="zh-CN" sz="11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cs typeface="+mn-ea"/>
                  <a:sym typeface="+mn-lt"/>
                </a:endParaRPr>
              </a:p>
            </p:txBody>
          </p:sp>
          <p:sp>
            <p:nvSpPr>
              <p:cNvPr id="31" name="文本框 2"/>
              <p:cNvSpPr txBox="1">
                <a:spLocks noChangeArrowheads="1"/>
              </p:cNvSpPr>
              <p:nvPr/>
            </p:nvSpPr>
            <p:spPr bwMode="auto">
              <a:xfrm>
                <a:off x="2590800" y="1043940"/>
                <a:ext cx="1605915" cy="4267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dist"/>
                <a:r>
                  <a:rPr lang="en-US" sz="1400" kern="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+mn-ea"/>
                    <a:sym typeface="+mn-lt"/>
                  </a:rPr>
                  <a:t>12345@</a:t>
                </a:r>
                <a:r>
                  <a:rPr lang="en-US" altLang="zh-CN" sz="1400" kern="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+mn-ea"/>
                    <a:sym typeface="+mn-lt"/>
                  </a:rPr>
                  <a:t>qq</a:t>
                </a:r>
                <a:r>
                  <a:rPr lang="en-US" sz="1400" kern="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+mn-ea"/>
                    <a:sym typeface="+mn-lt"/>
                  </a:rPr>
                  <a:t>.com</a:t>
                </a:r>
                <a:endParaRPr lang="zh-CN" sz="11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cs typeface="+mn-ea"/>
                  <a:sym typeface="+mn-lt"/>
                </a:endParaRPr>
              </a:p>
            </p:txBody>
          </p:sp>
          <p:sp>
            <p:nvSpPr>
              <p:cNvPr id="32" name="文本框 2"/>
              <p:cNvSpPr txBox="1">
                <a:spLocks noChangeArrowheads="1"/>
              </p:cNvSpPr>
              <p:nvPr/>
            </p:nvSpPr>
            <p:spPr bwMode="auto">
              <a:xfrm>
                <a:off x="2590800" y="647700"/>
                <a:ext cx="1605915" cy="4267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dist"/>
                <a:r>
                  <a:rPr lang="en-US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cs typeface="+mn-ea"/>
                    <a:sym typeface="+mn-lt"/>
                  </a:rPr>
                  <a:t>186-8686-8686</a:t>
                </a:r>
                <a:endParaRPr lang="zh-CN" sz="11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cs typeface="+mn-ea"/>
                  <a:sym typeface="+mn-lt"/>
                </a:endParaRPr>
              </a:p>
            </p:txBody>
          </p:sp>
        </p:grpSp>
        <p:sp>
          <p:nvSpPr>
            <p:cNvPr id="25" name="calendar_61469"/>
            <p:cNvSpPr/>
            <p:nvPr/>
          </p:nvSpPr>
          <p:spPr>
            <a:xfrm>
              <a:off x="0" y="426420"/>
              <a:ext cx="190500" cy="220663"/>
            </a:xfrm>
            <a:custGeom>
              <a:avLst/>
              <a:gdLst>
                <a:gd name="T0" fmla="*/ 4584 w 7340"/>
                <a:gd name="T1" fmla="*/ 4467 h 8537"/>
                <a:gd name="T2" fmla="*/ 5864 w 7340"/>
                <a:gd name="T3" fmla="*/ 2355 h 8537"/>
                <a:gd name="T4" fmla="*/ 3573 w 7340"/>
                <a:gd name="T5" fmla="*/ 0 h 8537"/>
                <a:gd name="T6" fmla="*/ 1301 w 7340"/>
                <a:gd name="T7" fmla="*/ 2355 h 8537"/>
                <a:gd name="T8" fmla="*/ 2581 w 7340"/>
                <a:gd name="T9" fmla="*/ 4480 h 8537"/>
                <a:gd name="T10" fmla="*/ 21 w 7340"/>
                <a:gd name="T11" fmla="*/ 7404 h 8537"/>
                <a:gd name="T12" fmla="*/ 21 w 7340"/>
                <a:gd name="T13" fmla="*/ 7571 h 8537"/>
                <a:gd name="T14" fmla="*/ 898 w 7340"/>
                <a:gd name="T15" fmla="*/ 8403 h 8537"/>
                <a:gd name="T16" fmla="*/ 2862 w 7340"/>
                <a:gd name="T17" fmla="*/ 8512 h 8537"/>
                <a:gd name="T18" fmla="*/ 4475 w 7340"/>
                <a:gd name="T19" fmla="*/ 8512 h 8537"/>
                <a:gd name="T20" fmla="*/ 7317 w 7340"/>
                <a:gd name="T21" fmla="*/ 7571 h 8537"/>
                <a:gd name="T22" fmla="*/ 7317 w 7340"/>
                <a:gd name="T23" fmla="*/ 7404 h 8537"/>
                <a:gd name="T24" fmla="*/ 4584 w 7340"/>
                <a:gd name="T25" fmla="*/ 4467 h 8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40" h="8537">
                  <a:moveTo>
                    <a:pt x="4584" y="4467"/>
                  </a:moveTo>
                  <a:cubicBezTo>
                    <a:pt x="5373" y="4059"/>
                    <a:pt x="5867" y="3243"/>
                    <a:pt x="5864" y="2355"/>
                  </a:cubicBezTo>
                  <a:cubicBezTo>
                    <a:pt x="5885" y="1070"/>
                    <a:pt x="4857" y="14"/>
                    <a:pt x="3573" y="0"/>
                  </a:cubicBezTo>
                  <a:cubicBezTo>
                    <a:pt x="2296" y="24"/>
                    <a:pt x="1279" y="1078"/>
                    <a:pt x="1301" y="2355"/>
                  </a:cubicBezTo>
                  <a:cubicBezTo>
                    <a:pt x="1293" y="3248"/>
                    <a:pt x="1788" y="4069"/>
                    <a:pt x="2581" y="4480"/>
                  </a:cubicBezTo>
                  <a:cubicBezTo>
                    <a:pt x="1105" y="4656"/>
                    <a:pt x="0" y="5918"/>
                    <a:pt x="21" y="7404"/>
                  </a:cubicBezTo>
                  <a:lnTo>
                    <a:pt x="21" y="7571"/>
                  </a:lnTo>
                  <a:cubicBezTo>
                    <a:pt x="21" y="8006"/>
                    <a:pt x="309" y="8281"/>
                    <a:pt x="898" y="8403"/>
                  </a:cubicBezTo>
                  <a:cubicBezTo>
                    <a:pt x="1548" y="8500"/>
                    <a:pt x="2206" y="8537"/>
                    <a:pt x="2862" y="8512"/>
                  </a:cubicBezTo>
                  <a:lnTo>
                    <a:pt x="4475" y="8512"/>
                  </a:lnTo>
                  <a:cubicBezTo>
                    <a:pt x="5998" y="8512"/>
                    <a:pt x="7317" y="8512"/>
                    <a:pt x="7317" y="7571"/>
                  </a:cubicBezTo>
                  <a:lnTo>
                    <a:pt x="7317" y="7404"/>
                  </a:lnTo>
                  <a:cubicBezTo>
                    <a:pt x="7340" y="5851"/>
                    <a:pt x="6135" y="4556"/>
                    <a:pt x="4584" y="4467"/>
                  </a:cubicBezTo>
                  <a:close/>
                </a:path>
              </a:pathLst>
            </a:custGeom>
            <a:solidFill>
              <a:srgbClr val="8CB2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-755650" y="6556760"/>
            <a:ext cx="13633450" cy="301240"/>
          </a:xfrm>
          <a:prstGeom prst="parallelogram">
            <a:avLst>
              <a:gd name="adj" fmla="val 4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-755650" y="0"/>
            <a:ext cx="13633450" cy="283460"/>
          </a:xfrm>
          <a:prstGeom prst="parallelogram">
            <a:avLst>
              <a:gd name="adj" fmla="val 4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-374650" y="0"/>
            <a:ext cx="3543300" cy="283460"/>
          </a:xfrm>
          <a:prstGeom prst="parallelogram">
            <a:avLst>
              <a:gd name="adj" fmla="val 43919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2846885" y="0"/>
            <a:ext cx="191527" cy="28346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2708986" y="0"/>
            <a:ext cx="191527" cy="28346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9543642" y="6568190"/>
            <a:ext cx="3334158" cy="283460"/>
          </a:xfrm>
          <a:prstGeom prst="parallelogram">
            <a:avLst>
              <a:gd name="adj" fmla="val 43919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9811780" y="6568190"/>
            <a:ext cx="191527" cy="28346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9673880" y="6568190"/>
            <a:ext cx="191527" cy="28346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2"/>
          <p:cNvSpPr txBox="1">
            <a:spLocks noChangeArrowheads="1"/>
          </p:cNvSpPr>
          <p:nvPr/>
        </p:nvSpPr>
        <p:spPr bwMode="auto">
          <a:xfrm>
            <a:off x="69214" y="-11430"/>
            <a:ext cx="2641083" cy="426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dist"/>
            <a:r>
              <a:rPr lang="en-US" sz="1600" b="1" kern="100" dirty="0">
                <a:solidFill>
                  <a:srgbClr val="FFFFFF"/>
                </a:solidFill>
                <a:effectLst/>
                <a:cs typeface="+mn-ea"/>
                <a:sym typeface="+mn-lt"/>
              </a:rPr>
              <a:t>PERSONAL RESUME</a:t>
            </a:r>
            <a:endParaRPr lang="zh-CN" sz="1600" kern="100" dirty="0">
              <a:effectLst/>
              <a:cs typeface="+mn-ea"/>
              <a:sym typeface="+mn-lt"/>
            </a:endParaRPr>
          </a:p>
        </p:txBody>
      </p:sp>
      <p:sp>
        <p:nvSpPr>
          <p:cNvPr id="22" name="文本框 2"/>
          <p:cNvSpPr txBox="1">
            <a:spLocks noChangeArrowheads="1"/>
          </p:cNvSpPr>
          <p:nvPr/>
        </p:nvSpPr>
        <p:spPr bwMode="auto">
          <a:xfrm>
            <a:off x="10216488" y="6551170"/>
            <a:ext cx="1769375" cy="426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dist"/>
            <a:r>
              <a:rPr lang="en-US" altLang="zh-CN" sz="1600" b="1" kern="100" dirty="0">
                <a:solidFill>
                  <a:srgbClr val="FFFFFF"/>
                </a:solidFill>
                <a:effectLst/>
                <a:cs typeface="+mn-ea"/>
                <a:sym typeface="+mn-lt"/>
              </a:rPr>
              <a:t>PART.01</a:t>
            </a:r>
            <a:endParaRPr lang="zh-CN" sz="1600" kern="100" dirty="0">
              <a:effectLst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83318" y="273518"/>
            <a:ext cx="2803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个人信息介绍</a:t>
            </a:r>
          </a:p>
        </p:txBody>
      </p:sp>
      <p:sp>
        <p:nvSpPr>
          <p:cNvPr id="14" name="矩形: 圆角 13"/>
          <p:cNvSpPr/>
          <p:nvPr/>
        </p:nvSpPr>
        <p:spPr>
          <a:xfrm>
            <a:off x="1228725" y="1736877"/>
            <a:ext cx="2459233" cy="3978967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 l="-72273" r="-71531"/>
            </a:stretch>
          </a:blipFill>
          <a:ln w="19050">
            <a:solidFill>
              <a:srgbClr val="8CB2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3932043" y="1736877"/>
            <a:ext cx="2459233" cy="3978967"/>
          </a:xfrm>
          <a:prstGeom prst="roundRect">
            <a:avLst>
              <a:gd name="adj" fmla="val 0"/>
            </a:avLst>
          </a:prstGeom>
          <a:blipFill>
            <a:blip r:embed="rId4"/>
            <a:stretch>
              <a:fillRect l="-71689" r="-70953"/>
            </a:stretch>
          </a:blipFill>
          <a:ln w="19050">
            <a:solidFill>
              <a:srgbClr val="8CB2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7013290" y="3349625"/>
            <a:ext cx="756760" cy="778953"/>
          </a:xfrm>
          <a:prstGeom prst="roundRect">
            <a:avLst>
              <a:gd name="adj" fmla="val 50000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7013292" y="1894133"/>
            <a:ext cx="756758" cy="778951"/>
          </a:xfrm>
          <a:prstGeom prst="roundRect">
            <a:avLst>
              <a:gd name="adj" fmla="val 50000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7013290" y="4800408"/>
            <a:ext cx="756758" cy="778951"/>
          </a:xfrm>
          <a:prstGeom prst="roundRect">
            <a:avLst>
              <a:gd name="adj" fmla="val 50000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7" name="文本框 18"/>
          <p:cNvSpPr txBox="1"/>
          <p:nvPr/>
        </p:nvSpPr>
        <p:spPr>
          <a:xfrm>
            <a:off x="8054527" y="4625398"/>
            <a:ext cx="171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28" name="文本框 19"/>
          <p:cNvSpPr txBox="1"/>
          <p:nvPr/>
        </p:nvSpPr>
        <p:spPr>
          <a:xfrm>
            <a:off x="8072363" y="5024793"/>
            <a:ext cx="2877004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您的内容打在这里，或者通过复制您的文本后，在此框中选择粘贴。</a:t>
            </a:r>
          </a:p>
        </p:txBody>
      </p:sp>
      <p:sp>
        <p:nvSpPr>
          <p:cNvPr id="29" name="文本框 18"/>
          <p:cNvSpPr txBox="1"/>
          <p:nvPr/>
        </p:nvSpPr>
        <p:spPr>
          <a:xfrm>
            <a:off x="8054527" y="1666188"/>
            <a:ext cx="171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30" name="文本框 19"/>
          <p:cNvSpPr txBox="1"/>
          <p:nvPr/>
        </p:nvSpPr>
        <p:spPr>
          <a:xfrm>
            <a:off x="8072363" y="2065583"/>
            <a:ext cx="2877004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您的内容打在这里，或者通过复制您的文本后，在此框中选择粘贴。</a:t>
            </a:r>
          </a:p>
        </p:txBody>
      </p:sp>
      <p:sp>
        <p:nvSpPr>
          <p:cNvPr id="31" name="文本框 18"/>
          <p:cNvSpPr txBox="1"/>
          <p:nvPr/>
        </p:nvSpPr>
        <p:spPr>
          <a:xfrm>
            <a:off x="8054527" y="3181317"/>
            <a:ext cx="171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32" name="文本框 19"/>
          <p:cNvSpPr txBox="1"/>
          <p:nvPr/>
        </p:nvSpPr>
        <p:spPr>
          <a:xfrm>
            <a:off x="8072363" y="3580712"/>
            <a:ext cx="2877004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您的内容打在这里，或者通过复制您的文本后，在此框中选择粘贴。</a:t>
            </a:r>
          </a:p>
        </p:txBody>
      </p:sp>
      <p:sp>
        <p:nvSpPr>
          <p:cNvPr id="33" name="iconfont-11790-5635032"/>
          <p:cNvSpPr/>
          <p:nvPr/>
        </p:nvSpPr>
        <p:spPr>
          <a:xfrm>
            <a:off x="7169182" y="2059233"/>
            <a:ext cx="453843" cy="453843"/>
          </a:xfrm>
          <a:custGeom>
            <a:avLst/>
            <a:gdLst>
              <a:gd name="T0" fmla="*/ 6200 w 12400"/>
              <a:gd name="T1" fmla="*/ 0 h 12400"/>
              <a:gd name="T2" fmla="*/ 0 w 12400"/>
              <a:gd name="T3" fmla="*/ 6200 h 12400"/>
              <a:gd name="T4" fmla="*/ 6200 w 12400"/>
              <a:gd name="T5" fmla="*/ 12400 h 12400"/>
              <a:gd name="T6" fmla="*/ 12400 w 12400"/>
              <a:gd name="T7" fmla="*/ 6200 h 12400"/>
              <a:gd name="T8" fmla="*/ 6200 w 12400"/>
              <a:gd name="T9" fmla="*/ 0 h 12400"/>
              <a:gd name="T10" fmla="*/ 9735 w 12400"/>
              <a:gd name="T11" fmla="*/ 9735 h 12400"/>
              <a:gd name="T12" fmla="*/ 6200 w 12400"/>
              <a:gd name="T13" fmla="*/ 11200 h 12400"/>
              <a:gd name="T14" fmla="*/ 2665 w 12400"/>
              <a:gd name="T15" fmla="*/ 9735 h 12400"/>
              <a:gd name="T16" fmla="*/ 1200 w 12400"/>
              <a:gd name="T17" fmla="*/ 6200 h 12400"/>
              <a:gd name="T18" fmla="*/ 2665 w 12400"/>
              <a:gd name="T19" fmla="*/ 2665 h 12400"/>
              <a:gd name="T20" fmla="*/ 6200 w 12400"/>
              <a:gd name="T21" fmla="*/ 1200 h 12400"/>
              <a:gd name="T22" fmla="*/ 9735 w 12400"/>
              <a:gd name="T23" fmla="*/ 2665 h 12400"/>
              <a:gd name="T24" fmla="*/ 11200 w 12400"/>
              <a:gd name="T25" fmla="*/ 6200 h 12400"/>
              <a:gd name="T26" fmla="*/ 9735 w 12400"/>
              <a:gd name="T27" fmla="*/ 9735 h 12400"/>
              <a:gd name="T28" fmla="*/ 8200 w 12400"/>
              <a:gd name="T29" fmla="*/ 3600 h 12400"/>
              <a:gd name="T30" fmla="*/ 6800 w 12400"/>
              <a:gd name="T31" fmla="*/ 5385 h 12400"/>
              <a:gd name="T32" fmla="*/ 7172 w 12400"/>
              <a:gd name="T33" fmla="*/ 5498 h 12400"/>
              <a:gd name="T34" fmla="*/ 7410 w 12400"/>
              <a:gd name="T35" fmla="*/ 5073 h 12400"/>
              <a:gd name="T36" fmla="*/ 8198 w 12400"/>
              <a:gd name="T37" fmla="*/ 4533 h 12400"/>
              <a:gd name="T38" fmla="*/ 8985 w 12400"/>
              <a:gd name="T39" fmla="*/ 5073 h 12400"/>
              <a:gd name="T40" fmla="*/ 9223 w 12400"/>
              <a:gd name="T41" fmla="*/ 5498 h 12400"/>
              <a:gd name="T42" fmla="*/ 9595 w 12400"/>
              <a:gd name="T43" fmla="*/ 5385 h 12400"/>
              <a:gd name="T44" fmla="*/ 8200 w 12400"/>
              <a:gd name="T45" fmla="*/ 3600 h 12400"/>
              <a:gd name="T46" fmla="*/ 3175 w 12400"/>
              <a:gd name="T47" fmla="*/ 5498 h 12400"/>
              <a:gd name="T48" fmla="*/ 3413 w 12400"/>
              <a:gd name="T49" fmla="*/ 5073 h 12400"/>
              <a:gd name="T50" fmla="*/ 4200 w 12400"/>
              <a:gd name="T51" fmla="*/ 4533 h 12400"/>
              <a:gd name="T52" fmla="*/ 4988 w 12400"/>
              <a:gd name="T53" fmla="*/ 5073 h 12400"/>
              <a:gd name="T54" fmla="*/ 5225 w 12400"/>
              <a:gd name="T55" fmla="*/ 5498 h 12400"/>
              <a:gd name="T56" fmla="*/ 5598 w 12400"/>
              <a:gd name="T57" fmla="*/ 5385 h 12400"/>
              <a:gd name="T58" fmla="*/ 4198 w 12400"/>
              <a:gd name="T59" fmla="*/ 3600 h 12400"/>
              <a:gd name="T60" fmla="*/ 2798 w 12400"/>
              <a:gd name="T61" fmla="*/ 5385 h 12400"/>
              <a:gd name="T62" fmla="*/ 3175 w 12400"/>
              <a:gd name="T63" fmla="*/ 5498 h 12400"/>
              <a:gd name="T64" fmla="*/ 9060 w 12400"/>
              <a:gd name="T65" fmla="*/ 7000 h 12400"/>
              <a:gd name="T66" fmla="*/ 3340 w 12400"/>
              <a:gd name="T67" fmla="*/ 7000 h 12400"/>
              <a:gd name="T68" fmla="*/ 3003 w 12400"/>
              <a:gd name="T69" fmla="*/ 7375 h 12400"/>
              <a:gd name="T70" fmla="*/ 6030 w 12400"/>
              <a:gd name="T71" fmla="*/ 10000 h 12400"/>
              <a:gd name="T72" fmla="*/ 6370 w 12400"/>
              <a:gd name="T73" fmla="*/ 10000 h 12400"/>
              <a:gd name="T74" fmla="*/ 9398 w 12400"/>
              <a:gd name="T75" fmla="*/ 7375 h 12400"/>
              <a:gd name="T76" fmla="*/ 9060 w 12400"/>
              <a:gd name="T77" fmla="*/ 7000 h 12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400" h="12400">
                <a:moveTo>
                  <a:pt x="6200" y="0"/>
                </a:moveTo>
                <a:cubicBezTo>
                  <a:pt x="2775" y="0"/>
                  <a:pt x="0" y="2775"/>
                  <a:pt x="0" y="6200"/>
                </a:cubicBezTo>
                <a:cubicBezTo>
                  <a:pt x="0" y="9625"/>
                  <a:pt x="2775" y="12400"/>
                  <a:pt x="6200" y="12400"/>
                </a:cubicBezTo>
                <a:cubicBezTo>
                  <a:pt x="9625" y="12400"/>
                  <a:pt x="12400" y="9625"/>
                  <a:pt x="12400" y="6200"/>
                </a:cubicBezTo>
                <a:cubicBezTo>
                  <a:pt x="12400" y="2775"/>
                  <a:pt x="9625" y="0"/>
                  <a:pt x="6200" y="0"/>
                </a:cubicBezTo>
                <a:close/>
                <a:moveTo>
                  <a:pt x="9735" y="9735"/>
                </a:moveTo>
                <a:cubicBezTo>
                  <a:pt x="8790" y="10680"/>
                  <a:pt x="7535" y="11200"/>
                  <a:pt x="6200" y="11200"/>
                </a:cubicBezTo>
                <a:cubicBezTo>
                  <a:pt x="4865" y="11200"/>
                  <a:pt x="3610" y="10680"/>
                  <a:pt x="2665" y="9735"/>
                </a:cubicBezTo>
                <a:cubicBezTo>
                  <a:pt x="1720" y="8790"/>
                  <a:pt x="1200" y="7535"/>
                  <a:pt x="1200" y="6200"/>
                </a:cubicBezTo>
                <a:cubicBezTo>
                  <a:pt x="1200" y="4865"/>
                  <a:pt x="1720" y="3610"/>
                  <a:pt x="2665" y="2665"/>
                </a:cubicBezTo>
                <a:cubicBezTo>
                  <a:pt x="3610" y="1720"/>
                  <a:pt x="4865" y="1200"/>
                  <a:pt x="6200" y="1200"/>
                </a:cubicBezTo>
                <a:cubicBezTo>
                  <a:pt x="7535" y="1200"/>
                  <a:pt x="8790" y="1720"/>
                  <a:pt x="9735" y="2665"/>
                </a:cubicBezTo>
                <a:cubicBezTo>
                  <a:pt x="10680" y="3610"/>
                  <a:pt x="11200" y="4865"/>
                  <a:pt x="11200" y="6200"/>
                </a:cubicBezTo>
                <a:cubicBezTo>
                  <a:pt x="11200" y="7535"/>
                  <a:pt x="10680" y="8790"/>
                  <a:pt x="9735" y="9735"/>
                </a:cubicBezTo>
                <a:close/>
                <a:moveTo>
                  <a:pt x="8200" y="3600"/>
                </a:moveTo>
                <a:cubicBezTo>
                  <a:pt x="7605" y="3600"/>
                  <a:pt x="6883" y="4333"/>
                  <a:pt x="6800" y="5385"/>
                </a:cubicBezTo>
                <a:cubicBezTo>
                  <a:pt x="6783" y="5600"/>
                  <a:pt x="7070" y="5683"/>
                  <a:pt x="7172" y="5498"/>
                </a:cubicBezTo>
                <a:lnTo>
                  <a:pt x="7410" y="5073"/>
                </a:lnTo>
                <a:cubicBezTo>
                  <a:pt x="7602" y="4730"/>
                  <a:pt x="7890" y="4533"/>
                  <a:pt x="8198" y="4533"/>
                </a:cubicBezTo>
                <a:cubicBezTo>
                  <a:pt x="8505" y="4533"/>
                  <a:pt x="8793" y="4730"/>
                  <a:pt x="8985" y="5073"/>
                </a:cubicBezTo>
                <a:lnTo>
                  <a:pt x="9223" y="5498"/>
                </a:lnTo>
                <a:cubicBezTo>
                  <a:pt x="9325" y="5683"/>
                  <a:pt x="9613" y="5598"/>
                  <a:pt x="9595" y="5385"/>
                </a:cubicBezTo>
                <a:cubicBezTo>
                  <a:pt x="9517" y="4333"/>
                  <a:pt x="8795" y="3600"/>
                  <a:pt x="8200" y="3600"/>
                </a:cubicBezTo>
                <a:close/>
                <a:moveTo>
                  <a:pt x="3175" y="5498"/>
                </a:moveTo>
                <a:lnTo>
                  <a:pt x="3413" y="5073"/>
                </a:lnTo>
                <a:cubicBezTo>
                  <a:pt x="3605" y="4730"/>
                  <a:pt x="3892" y="4533"/>
                  <a:pt x="4200" y="4533"/>
                </a:cubicBezTo>
                <a:cubicBezTo>
                  <a:pt x="4508" y="4533"/>
                  <a:pt x="4795" y="4730"/>
                  <a:pt x="4988" y="5073"/>
                </a:cubicBezTo>
                <a:lnTo>
                  <a:pt x="5225" y="5498"/>
                </a:lnTo>
                <a:cubicBezTo>
                  <a:pt x="5328" y="5683"/>
                  <a:pt x="5615" y="5598"/>
                  <a:pt x="5598" y="5385"/>
                </a:cubicBezTo>
                <a:cubicBezTo>
                  <a:pt x="5515" y="4333"/>
                  <a:pt x="4793" y="3600"/>
                  <a:pt x="4198" y="3600"/>
                </a:cubicBezTo>
                <a:cubicBezTo>
                  <a:pt x="3603" y="3600"/>
                  <a:pt x="2880" y="4333"/>
                  <a:pt x="2798" y="5385"/>
                </a:cubicBezTo>
                <a:cubicBezTo>
                  <a:pt x="2783" y="5598"/>
                  <a:pt x="3070" y="5683"/>
                  <a:pt x="3175" y="5498"/>
                </a:cubicBezTo>
                <a:close/>
                <a:moveTo>
                  <a:pt x="9060" y="7000"/>
                </a:moveTo>
                <a:lnTo>
                  <a:pt x="3340" y="7000"/>
                </a:lnTo>
                <a:cubicBezTo>
                  <a:pt x="3135" y="7000"/>
                  <a:pt x="2978" y="7175"/>
                  <a:pt x="3003" y="7375"/>
                </a:cubicBezTo>
                <a:cubicBezTo>
                  <a:pt x="3190" y="8855"/>
                  <a:pt x="4475" y="10000"/>
                  <a:pt x="6030" y="10000"/>
                </a:cubicBezTo>
                <a:lnTo>
                  <a:pt x="6370" y="10000"/>
                </a:lnTo>
                <a:cubicBezTo>
                  <a:pt x="7925" y="10000"/>
                  <a:pt x="9210" y="8855"/>
                  <a:pt x="9398" y="7375"/>
                </a:cubicBezTo>
                <a:cubicBezTo>
                  <a:pt x="9423" y="7175"/>
                  <a:pt x="9265" y="7000"/>
                  <a:pt x="9060" y="7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5" name="iconfont-11790-5635032"/>
          <p:cNvSpPr/>
          <p:nvPr/>
        </p:nvSpPr>
        <p:spPr>
          <a:xfrm>
            <a:off x="7175417" y="3545860"/>
            <a:ext cx="387434" cy="398378"/>
          </a:xfrm>
          <a:custGeom>
            <a:avLst/>
            <a:gdLst>
              <a:gd name="T0" fmla="*/ 11260 w 13200"/>
              <a:gd name="T1" fmla="*/ 497 h 13572"/>
              <a:gd name="T2" fmla="*/ 860 w 13200"/>
              <a:gd name="T3" fmla="*/ 6495 h 13572"/>
              <a:gd name="T4" fmla="*/ 1002 w 13200"/>
              <a:gd name="T5" fmla="*/ 8642 h 13572"/>
              <a:gd name="T6" fmla="*/ 3860 w 13200"/>
              <a:gd name="T7" fmla="*/ 9825 h 13572"/>
              <a:gd name="T8" fmla="*/ 3860 w 13200"/>
              <a:gd name="T9" fmla="*/ 11935 h 13572"/>
              <a:gd name="T10" fmla="*/ 6025 w 13200"/>
              <a:gd name="T11" fmla="*/ 12650 h 13572"/>
              <a:gd name="T12" fmla="*/ 7120 w 13200"/>
              <a:gd name="T13" fmla="*/ 11172 h 13572"/>
              <a:gd name="T14" fmla="*/ 9917 w 13200"/>
              <a:gd name="T15" fmla="*/ 12327 h 13572"/>
              <a:gd name="T16" fmla="*/ 10375 w 13200"/>
              <a:gd name="T17" fmla="*/ 12417 h 13572"/>
              <a:gd name="T18" fmla="*/ 10965 w 13200"/>
              <a:gd name="T19" fmla="*/ 12262 h 13572"/>
              <a:gd name="T20" fmla="*/ 11562 w 13200"/>
              <a:gd name="T21" fmla="*/ 11400 h 13572"/>
              <a:gd name="T22" fmla="*/ 13047 w 13200"/>
              <a:gd name="T23" fmla="*/ 1720 h 13572"/>
              <a:gd name="T24" fmla="*/ 11260 w 13200"/>
              <a:gd name="T25" fmla="*/ 497 h 13572"/>
              <a:gd name="T26" fmla="*/ 5060 w 13200"/>
              <a:gd name="T27" fmla="*/ 11935 h 13572"/>
              <a:gd name="T28" fmla="*/ 5060 w 13200"/>
              <a:gd name="T29" fmla="*/ 10320 h 13572"/>
              <a:gd name="T30" fmla="*/ 5975 w 13200"/>
              <a:gd name="T31" fmla="*/ 10697 h 13572"/>
              <a:gd name="T32" fmla="*/ 5060 w 13200"/>
              <a:gd name="T33" fmla="*/ 11935 h 13572"/>
              <a:gd name="T34" fmla="*/ 10375 w 13200"/>
              <a:gd name="T35" fmla="*/ 11217 h 13572"/>
              <a:gd name="T36" fmla="*/ 6530 w 13200"/>
              <a:gd name="T37" fmla="*/ 9630 h 13572"/>
              <a:gd name="T38" fmla="*/ 10035 w 13200"/>
              <a:gd name="T39" fmla="*/ 4572 h 13572"/>
              <a:gd name="T40" fmla="*/ 9442 w 13200"/>
              <a:gd name="T41" fmla="*/ 4042 h 13572"/>
              <a:gd name="T42" fmla="*/ 4155 w 13200"/>
              <a:gd name="T43" fmla="*/ 8650 h 13572"/>
              <a:gd name="T44" fmla="*/ 1460 w 13200"/>
              <a:gd name="T45" fmla="*/ 7535 h 13572"/>
              <a:gd name="T46" fmla="*/ 11860 w 13200"/>
              <a:gd name="T47" fmla="*/ 1535 h 13572"/>
              <a:gd name="T48" fmla="*/ 10375 w 13200"/>
              <a:gd name="T49" fmla="*/ 11217 h 13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200" h="13572">
                <a:moveTo>
                  <a:pt x="11260" y="497"/>
                </a:moveTo>
                <a:lnTo>
                  <a:pt x="860" y="6495"/>
                </a:lnTo>
                <a:cubicBezTo>
                  <a:pt x="0" y="6992"/>
                  <a:pt x="83" y="8265"/>
                  <a:pt x="1002" y="8642"/>
                </a:cubicBezTo>
                <a:lnTo>
                  <a:pt x="3860" y="9825"/>
                </a:lnTo>
                <a:lnTo>
                  <a:pt x="3860" y="11935"/>
                </a:lnTo>
                <a:cubicBezTo>
                  <a:pt x="3860" y="13095"/>
                  <a:pt x="5340" y="13572"/>
                  <a:pt x="6025" y="12650"/>
                </a:cubicBezTo>
                <a:lnTo>
                  <a:pt x="7120" y="11172"/>
                </a:lnTo>
                <a:lnTo>
                  <a:pt x="9917" y="12327"/>
                </a:lnTo>
                <a:cubicBezTo>
                  <a:pt x="10065" y="12387"/>
                  <a:pt x="10220" y="12417"/>
                  <a:pt x="10375" y="12417"/>
                </a:cubicBezTo>
                <a:cubicBezTo>
                  <a:pt x="10580" y="12417"/>
                  <a:pt x="10782" y="12365"/>
                  <a:pt x="10965" y="12262"/>
                </a:cubicBezTo>
                <a:cubicBezTo>
                  <a:pt x="11285" y="12082"/>
                  <a:pt x="11505" y="11762"/>
                  <a:pt x="11562" y="11400"/>
                </a:cubicBezTo>
                <a:lnTo>
                  <a:pt x="13047" y="1720"/>
                </a:lnTo>
                <a:cubicBezTo>
                  <a:pt x="13200" y="717"/>
                  <a:pt x="12125" y="0"/>
                  <a:pt x="11260" y="497"/>
                </a:cubicBezTo>
                <a:close/>
                <a:moveTo>
                  <a:pt x="5060" y="11935"/>
                </a:moveTo>
                <a:lnTo>
                  <a:pt x="5060" y="10320"/>
                </a:lnTo>
                <a:lnTo>
                  <a:pt x="5975" y="10697"/>
                </a:lnTo>
                <a:lnTo>
                  <a:pt x="5060" y="11935"/>
                </a:lnTo>
                <a:close/>
                <a:moveTo>
                  <a:pt x="10375" y="11217"/>
                </a:moveTo>
                <a:lnTo>
                  <a:pt x="6530" y="9630"/>
                </a:lnTo>
                <a:lnTo>
                  <a:pt x="10035" y="4572"/>
                </a:lnTo>
                <a:cubicBezTo>
                  <a:pt x="10302" y="4185"/>
                  <a:pt x="9797" y="3735"/>
                  <a:pt x="9442" y="4042"/>
                </a:cubicBezTo>
                <a:lnTo>
                  <a:pt x="4155" y="8650"/>
                </a:lnTo>
                <a:lnTo>
                  <a:pt x="1460" y="7535"/>
                </a:lnTo>
                <a:lnTo>
                  <a:pt x="11860" y="1535"/>
                </a:lnTo>
                <a:lnTo>
                  <a:pt x="10375" y="112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7" name="iconfont-11790-5635032"/>
          <p:cNvSpPr/>
          <p:nvPr/>
        </p:nvSpPr>
        <p:spPr>
          <a:xfrm>
            <a:off x="7169182" y="5042603"/>
            <a:ext cx="453843" cy="302583"/>
          </a:xfrm>
          <a:custGeom>
            <a:avLst/>
            <a:gdLst>
              <a:gd name="T0" fmla="*/ 2800 w 14400"/>
              <a:gd name="T1" fmla="*/ 0 h 9600"/>
              <a:gd name="T2" fmla="*/ 600 w 14400"/>
              <a:gd name="T3" fmla="*/ 800 h 9600"/>
              <a:gd name="T4" fmla="*/ 0 w 14400"/>
              <a:gd name="T5" fmla="*/ 8200 h 9600"/>
              <a:gd name="T6" fmla="*/ 13800 w 14400"/>
              <a:gd name="T7" fmla="*/ 9600 h 9600"/>
              <a:gd name="T8" fmla="*/ 14400 w 14400"/>
              <a:gd name="T9" fmla="*/ 600 h 9600"/>
              <a:gd name="T10" fmla="*/ 1200 w 14400"/>
              <a:gd name="T11" fmla="*/ 8200 h 9600"/>
              <a:gd name="T12" fmla="*/ 1600 w 14400"/>
              <a:gd name="T13" fmla="*/ 2000 h 9600"/>
              <a:gd name="T14" fmla="*/ 1400 w 14400"/>
              <a:gd name="T15" fmla="*/ 8400 h 9600"/>
              <a:gd name="T16" fmla="*/ 13200 w 14400"/>
              <a:gd name="T17" fmla="*/ 8400 h 9600"/>
              <a:gd name="T18" fmla="*/ 2800 w 14400"/>
              <a:gd name="T19" fmla="*/ 8200 h 9600"/>
              <a:gd name="T20" fmla="*/ 13200 w 14400"/>
              <a:gd name="T21" fmla="*/ 1200 h 9600"/>
              <a:gd name="T22" fmla="*/ 4300 w 14400"/>
              <a:gd name="T23" fmla="*/ 5400 h 9600"/>
              <a:gd name="T24" fmla="*/ 8000 w 14400"/>
              <a:gd name="T25" fmla="*/ 5100 h 9600"/>
              <a:gd name="T26" fmla="*/ 7700 w 14400"/>
              <a:gd name="T27" fmla="*/ 2400 h 9600"/>
              <a:gd name="T28" fmla="*/ 4000 w 14400"/>
              <a:gd name="T29" fmla="*/ 2700 h 9600"/>
              <a:gd name="T30" fmla="*/ 4300 w 14400"/>
              <a:gd name="T31" fmla="*/ 5400 h 9600"/>
              <a:gd name="T32" fmla="*/ 7000 w 14400"/>
              <a:gd name="T33" fmla="*/ 3400 h 9600"/>
              <a:gd name="T34" fmla="*/ 5000 w 14400"/>
              <a:gd name="T35" fmla="*/ 4400 h 9600"/>
              <a:gd name="T36" fmla="*/ 4000 w 14400"/>
              <a:gd name="T37" fmla="*/ 6900 h 9600"/>
              <a:gd name="T38" fmla="*/ 4300 w 14400"/>
              <a:gd name="T39" fmla="*/ 6000 h 9600"/>
              <a:gd name="T40" fmla="*/ 8000 w 14400"/>
              <a:gd name="T41" fmla="*/ 6300 h 9600"/>
              <a:gd name="T42" fmla="*/ 7700 w 14400"/>
              <a:gd name="T43" fmla="*/ 7200 h 9600"/>
              <a:gd name="T44" fmla="*/ 4000 w 14400"/>
              <a:gd name="T45" fmla="*/ 6900 h 9600"/>
              <a:gd name="T46" fmla="*/ 8800 w 14400"/>
              <a:gd name="T47" fmla="*/ 6300 h 9600"/>
              <a:gd name="T48" fmla="*/ 11700 w 14400"/>
              <a:gd name="T49" fmla="*/ 6000 h 9600"/>
              <a:gd name="T50" fmla="*/ 12000 w 14400"/>
              <a:gd name="T51" fmla="*/ 6900 h 9600"/>
              <a:gd name="T52" fmla="*/ 9100 w 14400"/>
              <a:gd name="T53" fmla="*/ 7200 h 9600"/>
              <a:gd name="T54" fmla="*/ 8800 w 14400"/>
              <a:gd name="T55" fmla="*/ 3300 h 9600"/>
              <a:gd name="T56" fmla="*/ 9100 w 14400"/>
              <a:gd name="T57" fmla="*/ 2400 h 9600"/>
              <a:gd name="T58" fmla="*/ 12000 w 14400"/>
              <a:gd name="T59" fmla="*/ 2700 h 9600"/>
              <a:gd name="T60" fmla="*/ 11700 w 14400"/>
              <a:gd name="T61" fmla="*/ 3600 h 9600"/>
              <a:gd name="T62" fmla="*/ 8800 w 14400"/>
              <a:gd name="T63" fmla="*/ 3300 h 9600"/>
              <a:gd name="T64" fmla="*/ 8800 w 14400"/>
              <a:gd name="T65" fmla="*/ 4500 h 9600"/>
              <a:gd name="T66" fmla="*/ 11700 w 14400"/>
              <a:gd name="T67" fmla="*/ 4200 h 9600"/>
              <a:gd name="T68" fmla="*/ 12000 w 14400"/>
              <a:gd name="T69" fmla="*/ 5100 h 9600"/>
              <a:gd name="T70" fmla="*/ 9100 w 14400"/>
              <a:gd name="T71" fmla="*/ 5400 h 9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400" h="9600">
                <a:moveTo>
                  <a:pt x="13800" y="0"/>
                </a:moveTo>
                <a:lnTo>
                  <a:pt x="2800" y="0"/>
                </a:lnTo>
                <a:cubicBezTo>
                  <a:pt x="2279" y="0"/>
                  <a:pt x="1834" y="334"/>
                  <a:pt x="1669" y="800"/>
                </a:cubicBezTo>
                <a:lnTo>
                  <a:pt x="600" y="800"/>
                </a:lnTo>
                <a:cubicBezTo>
                  <a:pt x="269" y="800"/>
                  <a:pt x="0" y="1069"/>
                  <a:pt x="0" y="1400"/>
                </a:cubicBezTo>
                <a:lnTo>
                  <a:pt x="0" y="8200"/>
                </a:lnTo>
                <a:cubicBezTo>
                  <a:pt x="0" y="8973"/>
                  <a:pt x="627" y="9600"/>
                  <a:pt x="1400" y="9600"/>
                </a:cubicBezTo>
                <a:lnTo>
                  <a:pt x="13800" y="9600"/>
                </a:lnTo>
                <a:cubicBezTo>
                  <a:pt x="14131" y="9600"/>
                  <a:pt x="14400" y="9331"/>
                  <a:pt x="14400" y="9000"/>
                </a:cubicBezTo>
                <a:lnTo>
                  <a:pt x="14400" y="600"/>
                </a:lnTo>
                <a:cubicBezTo>
                  <a:pt x="14400" y="269"/>
                  <a:pt x="14131" y="0"/>
                  <a:pt x="13800" y="0"/>
                </a:cubicBezTo>
                <a:close/>
                <a:moveTo>
                  <a:pt x="1200" y="8200"/>
                </a:moveTo>
                <a:lnTo>
                  <a:pt x="1200" y="2000"/>
                </a:lnTo>
                <a:lnTo>
                  <a:pt x="1600" y="2000"/>
                </a:lnTo>
                <a:lnTo>
                  <a:pt x="1600" y="8200"/>
                </a:lnTo>
                <a:cubicBezTo>
                  <a:pt x="1600" y="8310"/>
                  <a:pt x="1510" y="8400"/>
                  <a:pt x="1400" y="8400"/>
                </a:cubicBezTo>
                <a:cubicBezTo>
                  <a:pt x="1290" y="8400"/>
                  <a:pt x="1200" y="8310"/>
                  <a:pt x="1200" y="8200"/>
                </a:cubicBezTo>
                <a:close/>
                <a:moveTo>
                  <a:pt x="13200" y="8400"/>
                </a:moveTo>
                <a:lnTo>
                  <a:pt x="2786" y="8400"/>
                </a:lnTo>
                <a:cubicBezTo>
                  <a:pt x="2795" y="8335"/>
                  <a:pt x="2800" y="8268"/>
                  <a:pt x="2800" y="8200"/>
                </a:cubicBezTo>
                <a:lnTo>
                  <a:pt x="2800" y="1200"/>
                </a:lnTo>
                <a:lnTo>
                  <a:pt x="13200" y="1200"/>
                </a:lnTo>
                <a:lnTo>
                  <a:pt x="13200" y="8400"/>
                </a:lnTo>
                <a:close/>
                <a:moveTo>
                  <a:pt x="4300" y="5400"/>
                </a:moveTo>
                <a:lnTo>
                  <a:pt x="7700" y="5400"/>
                </a:lnTo>
                <a:cubicBezTo>
                  <a:pt x="7866" y="5400"/>
                  <a:pt x="8000" y="5266"/>
                  <a:pt x="8000" y="5100"/>
                </a:cubicBezTo>
                <a:lnTo>
                  <a:pt x="8000" y="2700"/>
                </a:lnTo>
                <a:cubicBezTo>
                  <a:pt x="8000" y="2534"/>
                  <a:pt x="7866" y="2400"/>
                  <a:pt x="7700" y="2400"/>
                </a:cubicBezTo>
                <a:lnTo>
                  <a:pt x="4300" y="2400"/>
                </a:lnTo>
                <a:cubicBezTo>
                  <a:pt x="4134" y="2400"/>
                  <a:pt x="4000" y="2534"/>
                  <a:pt x="4000" y="2700"/>
                </a:cubicBezTo>
                <a:lnTo>
                  <a:pt x="4000" y="5100"/>
                </a:lnTo>
                <a:cubicBezTo>
                  <a:pt x="4000" y="5266"/>
                  <a:pt x="4134" y="5400"/>
                  <a:pt x="4300" y="5400"/>
                </a:cubicBezTo>
                <a:close/>
                <a:moveTo>
                  <a:pt x="5000" y="3400"/>
                </a:moveTo>
                <a:lnTo>
                  <a:pt x="7000" y="3400"/>
                </a:lnTo>
                <a:lnTo>
                  <a:pt x="7000" y="4400"/>
                </a:lnTo>
                <a:lnTo>
                  <a:pt x="5000" y="4400"/>
                </a:lnTo>
                <a:lnTo>
                  <a:pt x="5000" y="3400"/>
                </a:lnTo>
                <a:close/>
                <a:moveTo>
                  <a:pt x="4000" y="6900"/>
                </a:moveTo>
                <a:lnTo>
                  <a:pt x="4000" y="6300"/>
                </a:lnTo>
                <a:cubicBezTo>
                  <a:pt x="4000" y="6134"/>
                  <a:pt x="4134" y="6000"/>
                  <a:pt x="4300" y="6000"/>
                </a:cubicBezTo>
                <a:lnTo>
                  <a:pt x="7700" y="6000"/>
                </a:lnTo>
                <a:cubicBezTo>
                  <a:pt x="7866" y="6000"/>
                  <a:pt x="8000" y="6134"/>
                  <a:pt x="8000" y="6300"/>
                </a:cubicBezTo>
                <a:lnTo>
                  <a:pt x="8000" y="6900"/>
                </a:lnTo>
                <a:cubicBezTo>
                  <a:pt x="8000" y="7066"/>
                  <a:pt x="7866" y="7200"/>
                  <a:pt x="7700" y="7200"/>
                </a:cubicBezTo>
                <a:lnTo>
                  <a:pt x="4300" y="7200"/>
                </a:lnTo>
                <a:cubicBezTo>
                  <a:pt x="4134" y="7200"/>
                  <a:pt x="4000" y="7066"/>
                  <a:pt x="4000" y="6900"/>
                </a:cubicBezTo>
                <a:close/>
                <a:moveTo>
                  <a:pt x="8800" y="6900"/>
                </a:moveTo>
                <a:lnTo>
                  <a:pt x="8800" y="6300"/>
                </a:lnTo>
                <a:cubicBezTo>
                  <a:pt x="8800" y="6134"/>
                  <a:pt x="8934" y="6000"/>
                  <a:pt x="9100" y="6000"/>
                </a:cubicBezTo>
                <a:lnTo>
                  <a:pt x="11700" y="6000"/>
                </a:lnTo>
                <a:cubicBezTo>
                  <a:pt x="11866" y="6000"/>
                  <a:pt x="12000" y="6134"/>
                  <a:pt x="12000" y="6300"/>
                </a:cubicBezTo>
                <a:lnTo>
                  <a:pt x="12000" y="6900"/>
                </a:lnTo>
                <a:cubicBezTo>
                  <a:pt x="12000" y="7066"/>
                  <a:pt x="11866" y="7200"/>
                  <a:pt x="11700" y="7200"/>
                </a:cubicBezTo>
                <a:lnTo>
                  <a:pt x="9100" y="7200"/>
                </a:lnTo>
                <a:cubicBezTo>
                  <a:pt x="8934" y="7200"/>
                  <a:pt x="8800" y="7066"/>
                  <a:pt x="8800" y="6900"/>
                </a:cubicBezTo>
                <a:close/>
                <a:moveTo>
                  <a:pt x="8800" y="3300"/>
                </a:moveTo>
                <a:lnTo>
                  <a:pt x="8800" y="2700"/>
                </a:lnTo>
                <a:cubicBezTo>
                  <a:pt x="8800" y="2534"/>
                  <a:pt x="8934" y="2400"/>
                  <a:pt x="9100" y="2400"/>
                </a:cubicBezTo>
                <a:lnTo>
                  <a:pt x="11700" y="2400"/>
                </a:lnTo>
                <a:cubicBezTo>
                  <a:pt x="11866" y="2400"/>
                  <a:pt x="12000" y="2534"/>
                  <a:pt x="12000" y="2700"/>
                </a:cubicBezTo>
                <a:lnTo>
                  <a:pt x="12000" y="3300"/>
                </a:lnTo>
                <a:cubicBezTo>
                  <a:pt x="12000" y="3466"/>
                  <a:pt x="11866" y="3600"/>
                  <a:pt x="11700" y="3600"/>
                </a:cubicBezTo>
                <a:lnTo>
                  <a:pt x="9100" y="3600"/>
                </a:lnTo>
                <a:cubicBezTo>
                  <a:pt x="8934" y="3600"/>
                  <a:pt x="8800" y="3466"/>
                  <a:pt x="8800" y="3300"/>
                </a:cubicBezTo>
                <a:close/>
                <a:moveTo>
                  <a:pt x="8800" y="5100"/>
                </a:moveTo>
                <a:lnTo>
                  <a:pt x="8800" y="4500"/>
                </a:lnTo>
                <a:cubicBezTo>
                  <a:pt x="8800" y="4334"/>
                  <a:pt x="8934" y="4200"/>
                  <a:pt x="9100" y="4200"/>
                </a:cubicBezTo>
                <a:lnTo>
                  <a:pt x="11700" y="4200"/>
                </a:lnTo>
                <a:cubicBezTo>
                  <a:pt x="11866" y="4200"/>
                  <a:pt x="12000" y="4334"/>
                  <a:pt x="12000" y="4500"/>
                </a:cubicBezTo>
                <a:lnTo>
                  <a:pt x="12000" y="5100"/>
                </a:lnTo>
                <a:cubicBezTo>
                  <a:pt x="12000" y="5266"/>
                  <a:pt x="11866" y="5400"/>
                  <a:pt x="11700" y="5400"/>
                </a:cubicBezTo>
                <a:lnTo>
                  <a:pt x="9100" y="5400"/>
                </a:lnTo>
                <a:cubicBezTo>
                  <a:pt x="8934" y="5400"/>
                  <a:pt x="8800" y="5266"/>
                  <a:pt x="8800" y="5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-755650" y="6388100"/>
            <a:ext cx="13633450" cy="469900"/>
          </a:xfrm>
          <a:prstGeom prst="parallelogram">
            <a:avLst>
              <a:gd name="adj" fmla="val 4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-755650" y="0"/>
            <a:ext cx="13633450" cy="469900"/>
          </a:xfrm>
          <a:prstGeom prst="parallelogram">
            <a:avLst>
              <a:gd name="adj" fmla="val 4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-755650" y="0"/>
            <a:ext cx="5105400" cy="469900"/>
          </a:xfrm>
          <a:prstGeom prst="parallelogram">
            <a:avLst>
              <a:gd name="adj" fmla="val 43919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8603841" y="6388100"/>
            <a:ext cx="4273959" cy="469900"/>
          </a:xfrm>
          <a:prstGeom prst="parallelogram">
            <a:avLst>
              <a:gd name="adj" fmla="val 43919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3816350" y="0"/>
            <a:ext cx="317500" cy="46990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3587750" y="0"/>
            <a:ext cx="317500" cy="46990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9048341" y="6388100"/>
            <a:ext cx="317500" cy="46990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8819741" y="6388100"/>
            <a:ext cx="317500" cy="46990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2"/>
          <p:cNvSpPr txBox="1">
            <a:spLocks noChangeArrowheads="1"/>
          </p:cNvSpPr>
          <p:nvPr/>
        </p:nvSpPr>
        <p:spPr bwMode="auto">
          <a:xfrm>
            <a:off x="75564" y="33020"/>
            <a:ext cx="3442335" cy="426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dist"/>
            <a:r>
              <a:rPr lang="en-US" sz="2300" b="1" kern="100" dirty="0">
                <a:solidFill>
                  <a:srgbClr val="FFFFFF"/>
                </a:solidFill>
                <a:effectLst/>
                <a:cs typeface="+mn-ea"/>
                <a:sym typeface="+mn-lt"/>
              </a:rPr>
              <a:t>PERSONAL RESUME</a:t>
            </a:r>
            <a:endParaRPr lang="zh-CN" sz="2300" kern="100" dirty="0">
              <a:effectLst/>
              <a:cs typeface="+mn-ea"/>
              <a:sym typeface="+mn-lt"/>
            </a:endParaRPr>
          </a:p>
        </p:txBody>
      </p:sp>
      <p:sp>
        <p:nvSpPr>
          <p:cNvPr id="22" name="文本框 2"/>
          <p:cNvSpPr txBox="1">
            <a:spLocks noChangeArrowheads="1"/>
          </p:cNvSpPr>
          <p:nvPr/>
        </p:nvSpPr>
        <p:spPr bwMode="auto">
          <a:xfrm>
            <a:off x="9594441" y="6424930"/>
            <a:ext cx="2203450" cy="426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dist"/>
            <a:r>
              <a:rPr lang="en-US" altLang="zh-CN" sz="2300" b="1" kern="100" dirty="0">
                <a:solidFill>
                  <a:srgbClr val="FFFFFF"/>
                </a:solidFill>
                <a:effectLst/>
                <a:cs typeface="+mn-ea"/>
                <a:sym typeface="+mn-lt"/>
              </a:rPr>
              <a:t>PART.02</a:t>
            </a:r>
            <a:endParaRPr lang="zh-CN" sz="2300" kern="100" dirty="0">
              <a:effectLst/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959362" y="2935489"/>
            <a:ext cx="827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教育经历简介</a:t>
            </a:r>
          </a:p>
        </p:txBody>
      </p:sp>
      <p:sp>
        <p:nvSpPr>
          <p:cNvPr id="41" name="矩形 40"/>
          <p:cNvSpPr/>
          <p:nvPr/>
        </p:nvSpPr>
        <p:spPr>
          <a:xfrm>
            <a:off x="2962274" y="4388175"/>
            <a:ext cx="6286500" cy="592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May I be strenuous, energetic and persevering ! May I be patient! May I be able to bear and forbear the wrongs of others! May I ever keep a promise given!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graduation-hat_2473"/>
          <p:cNvSpPr/>
          <p:nvPr/>
        </p:nvSpPr>
        <p:spPr>
          <a:xfrm>
            <a:off x="5318111" y="1854488"/>
            <a:ext cx="1555774" cy="855169"/>
          </a:xfrm>
          <a:custGeom>
            <a:avLst/>
            <a:gdLst>
              <a:gd name="connsiteX0" fmla="*/ 543428 w 576238"/>
              <a:gd name="connsiteY0" fmla="*/ 274208 h 355968"/>
              <a:gd name="connsiteX1" fmla="*/ 543428 w 576238"/>
              <a:gd name="connsiteY1" fmla="*/ 338693 h 355968"/>
              <a:gd name="connsiteX2" fmla="*/ 541442 w 576238"/>
              <a:gd name="connsiteY2" fmla="*/ 343653 h 355968"/>
              <a:gd name="connsiteX3" fmla="*/ 535484 w 576238"/>
              <a:gd name="connsiteY3" fmla="*/ 345637 h 355968"/>
              <a:gd name="connsiteX4" fmla="*/ 517608 w 576238"/>
              <a:gd name="connsiteY4" fmla="*/ 354566 h 355968"/>
              <a:gd name="connsiteX5" fmla="*/ 512643 w 576238"/>
              <a:gd name="connsiteY5" fmla="*/ 355558 h 355968"/>
              <a:gd name="connsiteX6" fmla="*/ 509663 w 576238"/>
              <a:gd name="connsiteY6" fmla="*/ 350598 h 355968"/>
              <a:gd name="connsiteX7" fmla="*/ 514629 w 576238"/>
              <a:gd name="connsiteY7" fmla="*/ 277184 h 355968"/>
              <a:gd name="connsiteX8" fmla="*/ 543428 w 576238"/>
              <a:gd name="connsiteY8" fmla="*/ 274208 h 355968"/>
              <a:gd name="connsiteX9" fmla="*/ 288119 w 576238"/>
              <a:gd name="connsiteY9" fmla="*/ 251378 h 355968"/>
              <a:gd name="connsiteX10" fmla="*/ 126176 w 576238"/>
              <a:gd name="connsiteY10" fmla="*/ 274185 h 355968"/>
              <a:gd name="connsiteX11" fmla="*/ 288119 w 576238"/>
              <a:gd name="connsiteY11" fmla="*/ 296001 h 355968"/>
              <a:gd name="connsiteX12" fmla="*/ 450062 w 576238"/>
              <a:gd name="connsiteY12" fmla="*/ 274185 h 355968"/>
              <a:gd name="connsiteX13" fmla="*/ 288119 w 576238"/>
              <a:gd name="connsiteY13" fmla="*/ 251378 h 355968"/>
              <a:gd name="connsiteX14" fmla="*/ 288119 w 576238"/>
              <a:gd name="connsiteY14" fmla="*/ 126432 h 355968"/>
              <a:gd name="connsiteX15" fmla="*/ 111273 w 576238"/>
              <a:gd name="connsiteY15" fmla="*/ 178989 h 355968"/>
              <a:gd name="connsiteX16" fmla="*/ 111273 w 576238"/>
              <a:gd name="connsiteY16" fmla="*/ 190888 h 355968"/>
              <a:gd name="connsiteX17" fmla="*/ 288119 w 576238"/>
              <a:gd name="connsiteY17" fmla="*/ 144282 h 355968"/>
              <a:gd name="connsiteX18" fmla="*/ 464964 w 576238"/>
              <a:gd name="connsiteY18" fmla="*/ 190888 h 355968"/>
              <a:gd name="connsiteX19" fmla="*/ 464964 w 576238"/>
              <a:gd name="connsiteY19" fmla="*/ 178989 h 355968"/>
              <a:gd name="connsiteX20" fmla="*/ 288119 w 576238"/>
              <a:gd name="connsiteY20" fmla="*/ 126432 h 355968"/>
              <a:gd name="connsiteX21" fmla="*/ 288119 w 576238"/>
              <a:gd name="connsiteY21" fmla="*/ 0 h 355968"/>
              <a:gd name="connsiteX22" fmla="*/ 306002 w 576238"/>
              <a:gd name="connsiteY22" fmla="*/ 4462 h 355968"/>
              <a:gd name="connsiteX23" fmla="*/ 569284 w 576238"/>
              <a:gd name="connsiteY23" fmla="*/ 144282 h 355968"/>
              <a:gd name="connsiteX24" fmla="*/ 576238 w 576238"/>
              <a:gd name="connsiteY24" fmla="*/ 155190 h 355968"/>
              <a:gd name="connsiteX25" fmla="*/ 569284 w 576238"/>
              <a:gd name="connsiteY25" fmla="*/ 166098 h 355968"/>
              <a:gd name="connsiteX26" fmla="*/ 533517 w 576238"/>
              <a:gd name="connsiteY26" fmla="*/ 185930 h 355968"/>
              <a:gd name="connsiteX27" fmla="*/ 533517 w 576238"/>
              <a:gd name="connsiteY27" fmla="*/ 243445 h 355968"/>
              <a:gd name="connsiteX28" fmla="*/ 543452 w 576238"/>
              <a:gd name="connsiteY28" fmla="*/ 258319 h 355968"/>
              <a:gd name="connsiteX29" fmla="*/ 527556 w 576238"/>
              <a:gd name="connsiteY29" fmla="*/ 274185 h 355968"/>
              <a:gd name="connsiteX30" fmla="*/ 511660 w 576238"/>
              <a:gd name="connsiteY30" fmla="*/ 258319 h 355968"/>
              <a:gd name="connsiteX31" fmla="*/ 521595 w 576238"/>
              <a:gd name="connsiteY31" fmla="*/ 243445 h 355968"/>
              <a:gd name="connsiteX32" fmla="*/ 521595 w 576238"/>
              <a:gd name="connsiteY32" fmla="*/ 192872 h 355968"/>
              <a:gd name="connsiteX33" fmla="*/ 470925 w 576238"/>
              <a:gd name="connsiteY33" fmla="*/ 223612 h 355968"/>
              <a:gd name="connsiteX34" fmla="*/ 470925 w 576238"/>
              <a:gd name="connsiteY34" fmla="*/ 274185 h 355968"/>
              <a:gd name="connsiteX35" fmla="*/ 288119 w 576238"/>
              <a:gd name="connsiteY35" fmla="*/ 309884 h 355968"/>
              <a:gd name="connsiteX36" fmla="*/ 106306 w 576238"/>
              <a:gd name="connsiteY36" fmla="*/ 274185 h 355968"/>
              <a:gd name="connsiteX37" fmla="*/ 105312 w 576238"/>
              <a:gd name="connsiteY37" fmla="*/ 223612 h 355968"/>
              <a:gd name="connsiteX38" fmla="*/ 5961 w 576238"/>
              <a:gd name="connsiteY38" fmla="*/ 166098 h 355968"/>
              <a:gd name="connsiteX39" fmla="*/ 0 w 576238"/>
              <a:gd name="connsiteY39" fmla="*/ 155190 h 355968"/>
              <a:gd name="connsiteX40" fmla="*/ 6954 w 576238"/>
              <a:gd name="connsiteY40" fmla="*/ 144282 h 355968"/>
              <a:gd name="connsiteX41" fmla="*/ 270236 w 576238"/>
              <a:gd name="connsiteY41" fmla="*/ 4462 h 355968"/>
              <a:gd name="connsiteX42" fmla="*/ 288119 w 576238"/>
              <a:gd name="connsiteY42" fmla="*/ 0 h 355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76238" h="355968">
                <a:moveTo>
                  <a:pt x="543428" y="274208"/>
                </a:moveTo>
                <a:lnTo>
                  <a:pt x="543428" y="338693"/>
                </a:lnTo>
                <a:cubicBezTo>
                  <a:pt x="543428" y="340677"/>
                  <a:pt x="542435" y="341669"/>
                  <a:pt x="541442" y="343653"/>
                </a:cubicBezTo>
                <a:cubicBezTo>
                  <a:pt x="539456" y="344645"/>
                  <a:pt x="537470" y="345637"/>
                  <a:pt x="535484" y="345637"/>
                </a:cubicBezTo>
                <a:cubicBezTo>
                  <a:pt x="531511" y="345637"/>
                  <a:pt x="524560" y="347621"/>
                  <a:pt x="517608" y="354566"/>
                </a:cubicBezTo>
                <a:cubicBezTo>
                  <a:pt x="516615" y="355558"/>
                  <a:pt x="513636" y="356550"/>
                  <a:pt x="512643" y="355558"/>
                </a:cubicBezTo>
                <a:cubicBezTo>
                  <a:pt x="510656" y="354566"/>
                  <a:pt x="509663" y="352582"/>
                  <a:pt x="509663" y="350598"/>
                </a:cubicBezTo>
                <a:lnTo>
                  <a:pt x="514629" y="277184"/>
                </a:lnTo>
                <a:cubicBezTo>
                  <a:pt x="514629" y="277184"/>
                  <a:pt x="530518" y="288097"/>
                  <a:pt x="543428" y="274208"/>
                </a:cubicBezTo>
                <a:close/>
                <a:moveTo>
                  <a:pt x="288119" y="251378"/>
                </a:moveTo>
                <a:cubicBezTo>
                  <a:pt x="198703" y="251378"/>
                  <a:pt x="126176" y="261294"/>
                  <a:pt x="126176" y="274185"/>
                </a:cubicBezTo>
                <a:cubicBezTo>
                  <a:pt x="126176" y="286085"/>
                  <a:pt x="198703" y="296001"/>
                  <a:pt x="288119" y="296001"/>
                </a:cubicBezTo>
                <a:cubicBezTo>
                  <a:pt x="377535" y="296001"/>
                  <a:pt x="450062" y="286085"/>
                  <a:pt x="450062" y="274185"/>
                </a:cubicBezTo>
                <a:cubicBezTo>
                  <a:pt x="450062" y="261294"/>
                  <a:pt x="377535" y="251378"/>
                  <a:pt x="288119" y="251378"/>
                </a:cubicBezTo>
                <a:close/>
                <a:moveTo>
                  <a:pt x="288119" y="126432"/>
                </a:moveTo>
                <a:cubicBezTo>
                  <a:pt x="146046" y="126432"/>
                  <a:pt x="111273" y="178989"/>
                  <a:pt x="111273" y="178989"/>
                </a:cubicBezTo>
                <a:lnTo>
                  <a:pt x="111273" y="190888"/>
                </a:lnTo>
                <a:cubicBezTo>
                  <a:pt x="123195" y="177997"/>
                  <a:pt x="165917" y="144282"/>
                  <a:pt x="288119" y="144282"/>
                </a:cubicBezTo>
                <a:cubicBezTo>
                  <a:pt x="410321" y="144282"/>
                  <a:pt x="453042" y="177997"/>
                  <a:pt x="464964" y="190888"/>
                </a:cubicBezTo>
                <a:lnTo>
                  <a:pt x="464964" y="178989"/>
                </a:lnTo>
                <a:cubicBezTo>
                  <a:pt x="464964" y="178989"/>
                  <a:pt x="430191" y="126432"/>
                  <a:pt x="288119" y="126432"/>
                </a:cubicBezTo>
                <a:close/>
                <a:moveTo>
                  <a:pt x="288119" y="0"/>
                </a:moveTo>
                <a:cubicBezTo>
                  <a:pt x="294328" y="0"/>
                  <a:pt x="300538" y="1487"/>
                  <a:pt x="306002" y="4462"/>
                </a:cubicBezTo>
                <a:lnTo>
                  <a:pt x="569284" y="144282"/>
                </a:lnTo>
                <a:cubicBezTo>
                  <a:pt x="573258" y="146265"/>
                  <a:pt x="576238" y="150231"/>
                  <a:pt x="576238" y="155190"/>
                </a:cubicBezTo>
                <a:cubicBezTo>
                  <a:pt x="576238" y="160148"/>
                  <a:pt x="573258" y="164114"/>
                  <a:pt x="569284" y="166098"/>
                </a:cubicBezTo>
                <a:lnTo>
                  <a:pt x="533517" y="185930"/>
                </a:lnTo>
                <a:lnTo>
                  <a:pt x="533517" y="243445"/>
                </a:lnTo>
                <a:cubicBezTo>
                  <a:pt x="539478" y="245428"/>
                  <a:pt x="543452" y="251378"/>
                  <a:pt x="543452" y="258319"/>
                </a:cubicBezTo>
                <a:cubicBezTo>
                  <a:pt x="543452" y="266252"/>
                  <a:pt x="536498" y="274185"/>
                  <a:pt x="527556" y="274185"/>
                </a:cubicBezTo>
                <a:cubicBezTo>
                  <a:pt x="519608" y="274185"/>
                  <a:pt x="511660" y="266252"/>
                  <a:pt x="511660" y="258319"/>
                </a:cubicBezTo>
                <a:cubicBezTo>
                  <a:pt x="511660" y="251378"/>
                  <a:pt x="515634" y="245428"/>
                  <a:pt x="521595" y="243445"/>
                </a:cubicBezTo>
                <a:lnTo>
                  <a:pt x="521595" y="192872"/>
                </a:lnTo>
                <a:lnTo>
                  <a:pt x="470925" y="223612"/>
                </a:lnTo>
                <a:cubicBezTo>
                  <a:pt x="470925" y="223612"/>
                  <a:pt x="470925" y="272202"/>
                  <a:pt x="470925" y="274185"/>
                </a:cubicBezTo>
                <a:cubicBezTo>
                  <a:pt x="470925" y="294018"/>
                  <a:pt x="388464" y="309884"/>
                  <a:pt x="288119" y="309884"/>
                </a:cubicBezTo>
                <a:cubicBezTo>
                  <a:pt x="187774" y="309884"/>
                  <a:pt x="106306" y="294018"/>
                  <a:pt x="106306" y="274185"/>
                </a:cubicBezTo>
                <a:cubicBezTo>
                  <a:pt x="106306" y="272202"/>
                  <a:pt x="105312" y="223612"/>
                  <a:pt x="105312" y="223612"/>
                </a:cubicBezTo>
                <a:lnTo>
                  <a:pt x="5961" y="166098"/>
                </a:lnTo>
                <a:cubicBezTo>
                  <a:pt x="1987" y="164114"/>
                  <a:pt x="0" y="160148"/>
                  <a:pt x="0" y="155190"/>
                </a:cubicBezTo>
                <a:cubicBezTo>
                  <a:pt x="0" y="151223"/>
                  <a:pt x="2980" y="146265"/>
                  <a:pt x="6954" y="144282"/>
                </a:cubicBezTo>
                <a:lnTo>
                  <a:pt x="270236" y="4462"/>
                </a:lnTo>
                <a:cubicBezTo>
                  <a:pt x="275700" y="1487"/>
                  <a:pt x="281909" y="0"/>
                  <a:pt x="288119" y="0"/>
                </a:cubicBezTo>
                <a:close/>
              </a:path>
            </a:pathLst>
          </a:cu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-755650" y="6556760"/>
            <a:ext cx="13633450" cy="301240"/>
          </a:xfrm>
          <a:prstGeom prst="parallelogram">
            <a:avLst>
              <a:gd name="adj" fmla="val 4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-755650" y="0"/>
            <a:ext cx="13633450" cy="283460"/>
          </a:xfrm>
          <a:prstGeom prst="parallelogram">
            <a:avLst>
              <a:gd name="adj" fmla="val 4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-374650" y="0"/>
            <a:ext cx="3543300" cy="283460"/>
          </a:xfrm>
          <a:prstGeom prst="parallelogram">
            <a:avLst>
              <a:gd name="adj" fmla="val 43919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2846885" y="0"/>
            <a:ext cx="191527" cy="28346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2708986" y="0"/>
            <a:ext cx="191527" cy="28346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9543642" y="6568190"/>
            <a:ext cx="3334158" cy="283460"/>
          </a:xfrm>
          <a:prstGeom prst="parallelogram">
            <a:avLst>
              <a:gd name="adj" fmla="val 43919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9811780" y="6568190"/>
            <a:ext cx="191527" cy="28346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9673880" y="6568190"/>
            <a:ext cx="191527" cy="28346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2"/>
          <p:cNvSpPr txBox="1">
            <a:spLocks noChangeArrowheads="1"/>
          </p:cNvSpPr>
          <p:nvPr/>
        </p:nvSpPr>
        <p:spPr bwMode="auto">
          <a:xfrm>
            <a:off x="69214" y="-11430"/>
            <a:ext cx="2641083" cy="426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dist"/>
            <a:r>
              <a:rPr lang="en-US" sz="1600" b="1" kern="100" dirty="0">
                <a:solidFill>
                  <a:srgbClr val="FFFFFF"/>
                </a:solidFill>
                <a:effectLst/>
                <a:cs typeface="+mn-ea"/>
                <a:sym typeface="+mn-lt"/>
              </a:rPr>
              <a:t>PERSONAL RESUME</a:t>
            </a:r>
            <a:endParaRPr lang="zh-CN" sz="1600" kern="100" dirty="0">
              <a:effectLst/>
              <a:cs typeface="+mn-ea"/>
              <a:sym typeface="+mn-lt"/>
            </a:endParaRPr>
          </a:p>
        </p:txBody>
      </p:sp>
      <p:sp>
        <p:nvSpPr>
          <p:cNvPr id="22" name="文本框 2"/>
          <p:cNvSpPr txBox="1">
            <a:spLocks noChangeArrowheads="1"/>
          </p:cNvSpPr>
          <p:nvPr/>
        </p:nvSpPr>
        <p:spPr bwMode="auto">
          <a:xfrm>
            <a:off x="10216488" y="6551170"/>
            <a:ext cx="1769375" cy="426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dist"/>
            <a:r>
              <a:rPr lang="en-US" altLang="zh-CN" sz="1600" b="1" kern="100" dirty="0">
                <a:solidFill>
                  <a:srgbClr val="FFFFFF"/>
                </a:solidFill>
                <a:effectLst/>
                <a:cs typeface="+mn-ea"/>
                <a:sym typeface="+mn-lt"/>
              </a:rPr>
              <a:t>PART.01</a:t>
            </a:r>
            <a:endParaRPr lang="zh-CN" sz="1600" kern="100" dirty="0">
              <a:effectLst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83318" y="273518"/>
            <a:ext cx="2803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教育经历简介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844478" y="1705472"/>
            <a:ext cx="8510488" cy="1123454"/>
            <a:chOff x="1854003" y="2077897"/>
            <a:chExt cx="8510488" cy="1123454"/>
          </a:xfrm>
        </p:grpSpPr>
        <p:sp>
          <p:nvSpPr>
            <p:cNvPr id="15" name="椭圆 14"/>
            <p:cNvSpPr/>
            <p:nvPr/>
          </p:nvSpPr>
          <p:spPr>
            <a:xfrm>
              <a:off x="1854003" y="2077897"/>
              <a:ext cx="1123454" cy="1123454"/>
            </a:xfrm>
            <a:prstGeom prst="ellipse">
              <a:avLst/>
            </a:prstGeom>
            <a:solidFill>
              <a:srgbClr val="8CB2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316347" y="2077897"/>
              <a:ext cx="1123454" cy="1123454"/>
            </a:xfrm>
            <a:prstGeom prst="ellipse">
              <a:avLst/>
            </a:prstGeom>
            <a:solidFill>
              <a:srgbClr val="8CB2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9241037" y="2077897"/>
              <a:ext cx="1123454" cy="1123454"/>
            </a:xfrm>
            <a:prstGeom prst="ellipse">
              <a:avLst/>
            </a:prstGeom>
            <a:solidFill>
              <a:srgbClr val="8CB2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6778692" y="2077897"/>
              <a:ext cx="1123454" cy="1123454"/>
            </a:xfrm>
            <a:prstGeom prst="ellipse">
              <a:avLst/>
            </a:prstGeom>
            <a:solidFill>
              <a:srgbClr val="8CB2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箭头: 右 19"/>
            <p:cNvSpPr/>
            <p:nvPr/>
          </p:nvSpPr>
          <p:spPr>
            <a:xfrm>
              <a:off x="3362324" y="2478210"/>
              <a:ext cx="638175" cy="3048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箭头: 右 20"/>
            <p:cNvSpPr/>
            <p:nvPr/>
          </p:nvSpPr>
          <p:spPr>
            <a:xfrm>
              <a:off x="5814481" y="2478210"/>
              <a:ext cx="638175" cy="3048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箭头: 右 22"/>
            <p:cNvSpPr/>
            <p:nvPr/>
          </p:nvSpPr>
          <p:spPr>
            <a:xfrm>
              <a:off x="8243490" y="2478210"/>
              <a:ext cx="638175" cy="3048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4" name="notepad_117869"/>
          <p:cNvSpPr>
            <a:spLocks noChangeAspect="1"/>
          </p:cNvSpPr>
          <p:nvPr/>
        </p:nvSpPr>
        <p:spPr bwMode="auto">
          <a:xfrm>
            <a:off x="4648668" y="2010454"/>
            <a:ext cx="482764" cy="482015"/>
          </a:xfrm>
          <a:custGeom>
            <a:avLst/>
            <a:gdLst>
              <a:gd name="connsiteX0" fmla="*/ 146002 w 581444"/>
              <a:gd name="connsiteY0" fmla="*/ 254530 h 580542"/>
              <a:gd name="connsiteX1" fmla="*/ 365809 w 581444"/>
              <a:gd name="connsiteY1" fmla="*/ 254530 h 580542"/>
              <a:gd name="connsiteX2" fmla="*/ 390015 w 581444"/>
              <a:gd name="connsiteY2" fmla="*/ 278698 h 580542"/>
              <a:gd name="connsiteX3" fmla="*/ 365809 w 581444"/>
              <a:gd name="connsiteY3" fmla="*/ 302867 h 580542"/>
              <a:gd name="connsiteX4" fmla="*/ 146002 w 581444"/>
              <a:gd name="connsiteY4" fmla="*/ 302867 h 580542"/>
              <a:gd name="connsiteX5" fmla="*/ 121796 w 581444"/>
              <a:gd name="connsiteY5" fmla="*/ 278698 h 580542"/>
              <a:gd name="connsiteX6" fmla="*/ 146002 w 581444"/>
              <a:gd name="connsiteY6" fmla="*/ 254530 h 580542"/>
              <a:gd name="connsiteX7" fmla="*/ 60522 w 581444"/>
              <a:gd name="connsiteY7" fmla="*/ 96876 h 580542"/>
              <a:gd name="connsiteX8" fmla="*/ 48418 w 581444"/>
              <a:gd name="connsiteY8" fmla="*/ 108963 h 580542"/>
              <a:gd name="connsiteX9" fmla="*/ 48418 w 581444"/>
              <a:gd name="connsiteY9" fmla="*/ 520195 h 580542"/>
              <a:gd name="connsiteX10" fmla="*/ 60522 w 581444"/>
              <a:gd name="connsiteY10" fmla="*/ 532282 h 580542"/>
              <a:gd name="connsiteX11" fmla="*/ 444482 w 581444"/>
              <a:gd name="connsiteY11" fmla="*/ 532282 h 580542"/>
              <a:gd name="connsiteX12" fmla="*/ 456586 w 581444"/>
              <a:gd name="connsiteY12" fmla="*/ 520195 h 580542"/>
              <a:gd name="connsiteX13" fmla="*/ 456497 w 581444"/>
              <a:gd name="connsiteY13" fmla="*/ 520195 h 580542"/>
              <a:gd name="connsiteX14" fmla="*/ 456497 w 581444"/>
              <a:gd name="connsiteY14" fmla="*/ 348485 h 580542"/>
              <a:gd name="connsiteX15" fmla="*/ 325129 w 581444"/>
              <a:gd name="connsiteY15" fmla="*/ 483311 h 580542"/>
              <a:gd name="connsiteX16" fmla="*/ 306527 w 581444"/>
              <a:gd name="connsiteY16" fmla="*/ 493176 h 580542"/>
              <a:gd name="connsiteX17" fmla="*/ 305637 w 581444"/>
              <a:gd name="connsiteY17" fmla="*/ 493176 h 580542"/>
              <a:gd name="connsiteX18" fmla="*/ 287124 w 581444"/>
              <a:gd name="connsiteY18" fmla="*/ 484644 h 580542"/>
              <a:gd name="connsiteX19" fmla="*/ 233722 w 581444"/>
              <a:gd name="connsiteY19" fmla="*/ 422075 h 580542"/>
              <a:gd name="connsiteX20" fmla="*/ 236571 w 581444"/>
              <a:gd name="connsiteY20" fmla="*/ 387946 h 580542"/>
              <a:gd name="connsiteX21" fmla="*/ 270748 w 581444"/>
              <a:gd name="connsiteY21" fmla="*/ 390790 h 580542"/>
              <a:gd name="connsiteX22" fmla="*/ 304747 w 581444"/>
              <a:gd name="connsiteY22" fmla="*/ 430696 h 580542"/>
              <a:gd name="connsiteX23" fmla="*/ 456408 w 581444"/>
              <a:gd name="connsiteY23" fmla="*/ 289471 h 580542"/>
              <a:gd name="connsiteX24" fmla="*/ 456408 w 581444"/>
              <a:gd name="connsiteY24" fmla="*/ 108963 h 580542"/>
              <a:gd name="connsiteX25" fmla="*/ 444304 w 581444"/>
              <a:gd name="connsiteY25" fmla="*/ 96876 h 580542"/>
              <a:gd name="connsiteX26" fmla="*/ 417425 w 581444"/>
              <a:gd name="connsiteY26" fmla="*/ 96876 h 580542"/>
              <a:gd name="connsiteX27" fmla="*/ 382358 w 581444"/>
              <a:gd name="connsiteY27" fmla="*/ 166199 h 580542"/>
              <a:gd name="connsiteX28" fmla="*/ 360730 w 581444"/>
              <a:gd name="connsiteY28" fmla="*/ 179531 h 580542"/>
              <a:gd name="connsiteX29" fmla="*/ 144007 w 581444"/>
              <a:gd name="connsiteY29" fmla="*/ 179531 h 580542"/>
              <a:gd name="connsiteX30" fmla="*/ 122468 w 581444"/>
              <a:gd name="connsiteY30" fmla="*/ 166199 h 580542"/>
              <a:gd name="connsiteX31" fmla="*/ 87312 w 581444"/>
              <a:gd name="connsiteY31" fmla="*/ 96876 h 580542"/>
              <a:gd name="connsiteX32" fmla="*/ 141782 w 581444"/>
              <a:gd name="connsiteY32" fmla="*/ 96787 h 580542"/>
              <a:gd name="connsiteX33" fmla="*/ 159138 w 581444"/>
              <a:gd name="connsiteY33" fmla="*/ 131004 h 580542"/>
              <a:gd name="connsiteX34" fmla="*/ 346044 w 581444"/>
              <a:gd name="connsiteY34" fmla="*/ 131004 h 580542"/>
              <a:gd name="connsiteX35" fmla="*/ 363311 w 581444"/>
              <a:gd name="connsiteY35" fmla="*/ 96787 h 580542"/>
              <a:gd name="connsiteX36" fmla="*/ 252502 w 581444"/>
              <a:gd name="connsiteY36" fmla="*/ 0 h 580542"/>
              <a:gd name="connsiteX37" fmla="*/ 276711 w 581444"/>
              <a:gd name="connsiteY37" fmla="*/ 24174 h 580542"/>
              <a:gd name="connsiteX38" fmla="*/ 276711 w 581444"/>
              <a:gd name="connsiteY38" fmla="*/ 48527 h 580542"/>
              <a:gd name="connsiteX39" fmla="*/ 444393 w 581444"/>
              <a:gd name="connsiteY39" fmla="*/ 48527 h 580542"/>
              <a:gd name="connsiteX40" fmla="*/ 504915 w 581444"/>
              <a:gd name="connsiteY40" fmla="*/ 108963 h 580542"/>
              <a:gd name="connsiteX41" fmla="*/ 504915 w 581444"/>
              <a:gd name="connsiteY41" fmla="*/ 262897 h 580542"/>
              <a:gd name="connsiteX42" fmla="*/ 552621 w 581444"/>
              <a:gd name="connsiteY42" fmla="*/ 247877 h 580542"/>
              <a:gd name="connsiteX43" fmla="*/ 581013 w 581444"/>
              <a:gd name="connsiteY43" fmla="*/ 267163 h 580542"/>
              <a:gd name="connsiteX44" fmla="*/ 561610 w 581444"/>
              <a:gd name="connsiteY44" fmla="*/ 295426 h 580542"/>
              <a:gd name="connsiteX45" fmla="*/ 504915 w 581444"/>
              <a:gd name="connsiteY45" fmla="*/ 316578 h 580542"/>
              <a:gd name="connsiteX46" fmla="*/ 504915 w 581444"/>
              <a:gd name="connsiteY46" fmla="*/ 520106 h 580542"/>
              <a:gd name="connsiteX47" fmla="*/ 444393 w 581444"/>
              <a:gd name="connsiteY47" fmla="*/ 580542 h 580542"/>
              <a:gd name="connsiteX48" fmla="*/ 60522 w 581444"/>
              <a:gd name="connsiteY48" fmla="*/ 580542 h 580542"/>
              <a:gd name="connsiteX49" fmla="*/ 0 w 581444"/>
              <a:gd name="connsiteY49" fmla="*/ 520106 h 580542"/>
              <a:gd name="connsiteX50" fmla="*/ 0 w 581444"/>
              <a:gd name="connsiteY50" fmla="*/ 108874 h 580542"/>
              <a:gd name="connsiteX51" fmla="*/ 60522 w 581444"/>
              <a:gd name="connsiteY51" fmla="*/ 48438 h 580542"/>
              <a:gd name="connsiteX52" fmla="*/ 228293 w 581444"/>
              <a:gd name="connsiteY52" fmla="*/ 48438 h 580542"/>
              <a:gd name="connsiteX53" fmla="*/ 228293 w 581444"/>
              <a:gd name="connsiteY53" fmla="*/ 24174 h 580542"/>
              <a:gd name="connsiteX54" fmla="*/ 252502 w 581444"/>
              <a:gd name="connsiteY54" fmla="*/ 0 h 580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81444" h="580542">
                <a:moveTo>
                  <a:pt x="146002" y="254530"/>
                </a:moveTo>
                <a:lnTo>
                  <a:pt x="365809" y="254530"/>
                </a:lnTo>
                <a:cubicBezTo>
                  <a:pt x="379247" y="254530"/>
                  <a:pt x="390015" y="265281"/>
                  <a:pt x="390015" y="278698"/>
                </a:cubicBezTo>
                <a:cubicBezTo>
                  <a:pt x="390015" y="292027"/>
                  <a:pt x="379247" y="302867"/>
                  <a:pt x="365809" y="302867"/>
                </a:cubicBezTo>
                <a:lnTo>
                  <a:pt x="146002" y="302867"/>
                </a:lnTo>
                <a:cubicBezTo>
                  <a:pt x="132564" y="302867"/>
                  <a:pt x="121796" y="292027"/>
                  <a:pt x="121796" y="278698"/>
                </a:cubicBezTo>
                <a:cubicBezTo>
                  <a:pt x="121796" y="265281"/>
                  <a:pt x="132564" y="254530"/>
                  <a:pt x="146002" y="254530"/>
                </a:cubicBezTo>
                <a:close/>
                <a:moveTo>
                  <a:pt x="60522" y="96876"/>
                </a:moveTo>
                <a:cubicBezTo>
                  <a:pt x="53847" y="96876"/>
                  <a:pt x="48418" y="102386"/>
                  <a:pt x="48418" y="108963"/>
                </a:cubicBezTo>
                <a:lnTo>
                  <a:pt x="48418" y="520195"/>
                </a:lnTo>
                <a:cubicBezTo>
                  <a:pt x="48418" y="526860"/>
                  <a:pt x="53847" y="532282"/>
                  <a:pt x="60522" y="532282"/>
                </a:cubicBezTo>
                <a:lnTo>
                  <a:pt x="444482" y="532282"/>
                </a:lnTo>
                <a:cubicBezTo>
                  <a:pt x="451157" y="532282"/>
                  <a:pt x="456586" y="526860"/>
                  <a:pt x="456586" y="520195"/>
                </a:cubicBezTo>
                <a:lnTo>
                  <a:pt x="456497" y="520195"/>
                </a:lnTo>
                <a:lnTo>
                  <a:pt x="456497" y="348485"/>
                </a:lnTo>
                <a:cubicBezTo>
                  <a:pt x="383782" y="404211"/>
                  <a:pt x="325930" y="482156"/>
                  <a:pt x="325129" y="483311"/>
                </a:cubicBezTo>
                <a:cubicBezTo>
                  <a:pt x="320857" y="489266"/>
                  <a:pt x="313825" y="492910"/>
                  <a:pt x="306527" y="493176"/>
                </a:cubicBezTo>
                <a:lnTo>
                  <a:pt x="305637" y="493176"/>
                </a:lnTo>
                <a:cubicBezTo>
                  <a:pt x="298517" y="493176"/>
                  <a:pt x="291753" y="490066"/>
                  <a:pt x="287124" y="484644"/>
                </a:cubicBezTo>
                <a:lnTo>
                  <a:pt x="233722" y="422075"/>
                </a:lnTo>
                <a:cubicBezTo>
                  <a:pt x="225089" y="411854"/>
                  <a:pt x="226424" y="396567"/>
                  <a:pt x="236571" y="387946"/>
                </a:cubicBezTo>
                <a:cubicBezTo>
                  <a:pt x="246806" y="379325"/>
                  <a:pt x="262114" y="380570"/>
                  <a:pt x="270748" y="390790"/>
                </a:cubicBezTo>
                <a:lnTo>
                  <a:pt x="304747" y="430696"/>
                </a:lnTo>
                <a:cubicBezTo>
                  <a:pt x="332961" y="396390"/>
                  <a:pt x="389834" y="332576"/>
                  <a:pt x="456408" y="289471"/>
                </a:cubicBezTo>
                <a:lnTo>
                  <a:pt x="456408" y="108963"/>
                </a:lnTo>
                <a:cubicBezTo>
                  <a:pt x="456408" y="102386"/>
                  <a:pt x="450890" y="96876"/>
                  <a:pt x="444304" y="96876"/>
                </a:cubicBezTo>
                <a:lnTo>
                  <a:pt x="417425" y="96876"/>
                </a:lnTo>
                <a:lnTo>
                  <a:pt x="382358" y="166199"/>
                </a:lnTo>
                <a:cubicBezTo>
                  <a:pt x="378175" y="174376"/>
                  <a:pt x="369897" y="179531"/>
                  <a:pt x="360730" y="179531"/>
                </a:cubicBezTo>
                <a:lnTo>
                  <a:pt x="144007" y="179531"/>
                </a:lnTo>
                <a:cubicBezTo>
                  <a:pt x="134929" y="179531"/>
                  <a:pt x="126563" y="174376"/>
                  <a:pt x="122468" y="166199"/>
                </a:cubicBezTo>
                <a:lnTo>
                  <a:pt x="87312" y="96876"/>
                </a:lnTo>
                <a:close/>
                <a:moveTo>
                  <a:pt x="141782" y="96787"/>
                </a:moveTo>
                <a:lnTo>
                  <a:pt x="159138" y="131004"/>
                </a:lnTo>
                <a:lnTo>
                  <a:pt x="346044" y="131004"/>
                </a:lnTo>
                <a:lnTo>
                  <a:pt x="363311" y="96787"/>
                </a:lnTo>
                <a:close/>
                <a:moveTo>
                  <a:pt x="252502" y="0"/>
                </a:moveTo>
                <a:cubicBezTo>
                  <a:pt x="265942" y="0"/>
                  <a:pt x="276711" y="10754"/>
                  <a:pt x="276711" y="24174"/>
                </a:cubicBezTo>
                <a:lnTo>
                  <a:pt x="276711" y="48527"/>
                </a:lnTo>
                <a:lnTo>
                  <a:pt x="444393" y="48527"/>
                </a:lnTo>
                <a:cubicBezTo>
                  <a:pt x="477769" y="48527"/>
                  <a:pt x="504915" y="75723"/>
                  <a:pt x="504915" y="108963"/>
                </a:cubicBezTo>
                <a:lnTo>
                  <a:pt x="504915" y="262897"/>
                </a:lnTo>
                <a:cubicBezTo>
                  <a:pt x="520669" y="256142"/>
                  <a:pt x="536600" y="250988"/>
                  <a:pt x="552621" y="247877"/>
                </a:cubicBezTo>
                <a:cubicBezTo>
                  <a:pt x="565793" y="245477"/>
                  <a:pt x="578521" y="254009"/>
                  <a:pt x="581013" y="267163"/>
                </a:cubicBezTo>
                <a:cubicBezTo>
                  <a:pt x="583505" y="280317"/>
                  <a:pt x="574961" y="293026"/>
                  <a:pt x="561610" y="295426"/>
                </a:cubicBezTo>
                <a:cubicBezTo>
                  <a:pt x="542742" y="298981"/>
                  <a:pt x="523695" y="306535"/>
                  <a:pt x="504915" y="316578"/>
                </a:cubicBezTo>
                <a:lnTo>
                  <a:pt x="504915" y="520106"/>
                </a:lnTo>
                <a:cubicBezTo>
                  <a:pt x="504915" y="553346"/>
                  <a:pt x="477769" y="580542"/>
                  <a:pt x="444393" y="580542"/>
                </a:cubicBezTo>
                <a:lnTo>
                  <a:pt x="60522" y="580542"/>
                </a:lnTo>
                <a:cubicBezTo>
                  <a:pt x="27146" y="580542"/>
                  <a:pt x="0" y="553346"/>
                  <a:pt x="0" y="520106"/>
                </a:cubicBezTo>
                <a:lnTo>
                  <a:pt x="0" y="108874"/>
                </a:lnTo>
                <a:cubicBezTo>
                  <a:pt x="0" y="75545"/>
                  <a:pt x="27146" y="48438"/>
                  <a:pt x="60522" y="48438"/>
                </a:cubicBezTo>
                <a:lnTo>
                  <a:pt x="228293" y="48438"/>
                </a:lnTo>
                <a:lnTo>
                  <a:pt x="228293" y="24174"/>
                </a:lnTo>
                <a:cubicBezTo>
                  <a:pt x="228293" y="10754"/>
                  <a:pt x="239063" y="0"/>
                  <a:pt x="2525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notepad_117869"/>
          <p:cNvSpPr>
            <a:spLocks noChangeAspect="1"/>
          </p:cNvSpPr>
          <p:nvPr/>
        </p:nvSpPr>
        <p:spPr bwMode="auto">
          <a:xfrm>
            <a:off x="7130066" y="2010080"/>
            <a:ext cx="401657" cy="482764"/>
          </a:xfrm>
          <a:custGeom>
            <a:avLst/>
            <a:gdLst>
              <a:gd name="connsiteX0" fmla="*/ 364698 w 504966"/>
              <a:gd name="connsiteY0" fmla="*/ 466861 h 606933"/>
              <a:gd name="connsiteX1" fmla="*/ 364698 w 504966"/>
              <a:gd name="connsiteY1" fmla="*/ 538998 h 606933"/>
              <a:gd name="connsiteX2" fmla="*/ 436656 w 504966"/>
              <a:gd name="connsiteY2" fmla="*/ 466861 h 606933"/>
              <a:gd name="connsiteX3" fmla="*/ 112199 w 504966"/>
              <a:gd name="connsiteY3" fmla="*/ 392202 h 606933"/>
              <a:gd name="connsiteX4" fmla="*/ 252483 w 504966"/>
              <a:gd name="connsiteY4" fmla="*/ 392202 h 606933"/>
              <a:gd name="connsiteX5" fmla="*/ 252483 w 504966"/>
              <a:gd name="connsiteY5" fmla="*/ 448231 h 606933"/>
              <a:gd name="connsiteX6" fmla="*/ 112199 w 504966"/>
              <a:gd name="connsiteY6" fmla="*/ 448231 h 606933"/>
              <a:gd name="connsiteX7" fmla="*/ 112199 w 504966"/>
              <a:gd name="connsiteY7" fmla="*/ 280145 h 606933"/>
              <a:gd name="connsiteX8" fmla="*/ 392767 w 504966"/>
              <a:gd name="connsiteY8" fmla="*/ 280145 h 606933"/>
              <a:gd name="connsiteX9" fmla="*/ 392767 w 504966"/>
              <a:gd name="connsiteY9" fmla="*/ 336174 h 606933"/>
              <a:gd name="connsiteX10" fmla="*/ 112199 w 504966"/>
              <a:gd name="connsiteY10" fmla="*/ 336174 h 606933"/>
              <a:gd name="connsiteX11" fmla="*/ 56107 w 504966"/>
              <a:gd name="connsiteY11" fmla="*/ 158702 h 606933"/>
              <a:gd name="connsiteX12" fmla="*/ 56107 w 504966"/>
              <a:gd name="connsiteY12" fmla="*/ 550904 h 606933"/>
              <a:gd name="connsiteX13" fmla="*/ 308591 w 504966"/>
              <a:gd name="connsiteY13" fmla="*/ 550904 h 606933"/>
              <a:gd name="connsiteX14" fmla="*/ 308591 w 504966"/>
              <a:gd name="connsiteY14" fmla="*/ 410832 h 606933"/>
              <a:gd name="connsiteX15" fmla="*/ 448859 w 504966"/>
              <a:gd name="connsiteY15" fmla="*/ 410832 h 606933"/>
              <a:gd name="connsiteX16" fmla="*/ 448859 w 504966"/>
              <a:gd name="connsiteY16" fmla="*/ 158702 h 606933"/>
              <a:gd name="connsiteX17" fmla="*/ 336644 w 504966"/>
              <a:gd name="connsiteY17" fmla="*/ 158702 h 606933"/>
              <a:gd name="connsiteX18" fmla="*/ 336644 w 504966"/>
              <a:gd name="connsiteY18" fmla="*/ 168087 h 606933"/>
              <a:gd name="connsiteX19" fmla="*/ 280537 w 504966"/>
              <a:gd name="connsiteY19" fmla="*/ 224116 h 606933"/>
              <a:gd name="connsiteX20" fmla="*/ 224430 w 504966"/>
              <a:gd name="connsiteY20" fmla="*/ 224116 h 606933"/>
              <a:gd name="connsiteX21" fmla="*/ 168322 w 504966"/>
              <a:gd name="connsiteY21" fmla="*/ 168087 h 606933"/>
              <a:gd name="connsiteX22" fmla="*/ 168322 w 504966"/>
              <a:gd name="connsiteY22" fmla="*/ 158702 h 606933"/>
              <a:gd name="connsiteX23" fmla="*/ 224430 w 504966"/>
              <a:gd name="connsiteY23" fmla="*/ 56029 h 606933"/>
              <a:gd name="connsiteX24" fmla="*/ 224430 w 504966"/>
              <a:gd name="connsiteY24" fmla="*/ 168087 h 606933"/>
              <a:gd name="connsiteX25" fmla="*/ 280537 w 504966"/>
              <a:gd name="connsiteY25" fmla="*/ 168087 h 606933"/>
              <a:gd name="connsiteX26" fmla="*/ 280537 w 504966"/>
              <a:gd name="connsiteY26" fmla="*/ 56029 h 606933"/>
              <a:gd name="connsiteX27" fmla="*/ 224430 w 504966"/>
              <a:gd name="connsiteY27" fmla="*/ 0 h 606933"/>
              <a:gd name="connsiteX28" fmla="*/ 280537 w 504966"/>
              <a:gd name="connsiteY28" fmla="*/ 0 h 606933"/>
              <a:gd name="connsiteX29" fmla="*/ 336644 w 504966"/>
              <a:gd name="connsiteY29" fmla="*/ 56029 h 606933"/>
              <a:gd name="connsiteX30" fmla="*/ 336644 w 504966"/>
              <a:gd name="connsiteY30" fmla="*/ 102673 h 606933"/>
              <a:gd name="connsiteX31" fmla="*/ 458117 w 504966"/>
              <a:gd name="connsiteY31" fmla="*/ 102673 h 606933"/>
              <a:gd name="connsiteX32" fmla="*/ 504966 w 504966"/>
              <a:gd name="connsiteY32" fmla="*/ 149457 h 606933"/>
              <a:gd name="connsiteX33" fmla="*/ 504966 w 504966"/>
              <a:gd name="connsiteY33" fmla="*/ 458597 h 606933"/>
              <a:gd name="connsiteX34" fmla="*/ 491220 w 504966"/>
              <a:gd name="connsiteY34" fmla="*/ 491513 h 606933"/>
              <a:gd name="connsiteX35" fmla="*/ 389666 w 504966"/>
              <a:gd name="connsiteY35" fmla="*/ 593206 h 606933"/>
              <a:gd name="connsiteX36" fmla="*/ 356562 w 504966"/>
              <a:gd name="connsiteY36" fmla="*/ 606933 h 606933"/>
              <a:gd name="connsiteX37" fmla="*/ 46709 w 504966"/>
              <a:gd name="connsiteY37" fmla="*/ 606933 h 606933"/>
              <a:gd name="connsiteX38" fmla="*/ 0 w 504966"/>
              <a:gd name="connsiteY38" fmla="*/ 560289 h 606933"/>
              <a:gd name="connsiteX39" fmla="*/ 0 w 504966"/>
              <a:gd name="connsiteY39" fmla="*/ 149457 h 606933"/>
              <a:gd name="connsiteX40" fmla="*/ 46709 w 504966"/>
              <a:gd name="connsiteY40" fmla="*/ 102673 h 606933"/>
              <a:gd name="connsiteX41" fmla="*/ 168322 w 504966"/>
              <a:gd name="connsiteY41" fmla="*/ 102673 h 606933"/>
              <a:gd name="connsiteX42" fmla="*/ 168322 w 504966"/>
              <a:gd name="connsiteY42" fmla="*/ 56029 h 606933"/>
              <a:gd name="connsiteX43" fmla="*/ 224430 w 504966"/>
              <a:gd name="connsiteY43" fmla="*/ 0 h 60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04966" h="606933">
                <a:moveTo>
                  <a:pt x="364698" y="466861"/>
                </a:moveTo>
                <a:lnTo>
                  <a:pt x="364698" y="538998"/>
                </a:lnTo>
                <a:lnTo>
                  <a:pt x="436656" y="466861"/>
                </a:lnTo>
                <a:close/>
                <a:moveTo>
                  <a:pt x="112199" y="392202"/>
                </a:moveTo>
                <a:lnTo>
                  <a:pt x="252483" y="392202"/>
                </a:lnTo>
                <a:lnTo>
                  <a:pt x="252483" y="448231"/>
                </a:lnTo>
                <a:lnTo>
                  <a:pt x="112199" y="448231"/>
                </a:lnTo>
                <a:close/>
                <a:moveTo>
                  <a:pt x="112199" y="280145"/>
                </a:moveTo>
                <a:lnTo>
                  <a:pt x="392767" y="280145"/>
                </a:lnTo>
                <a:lnTo>
                  <a:pt x="392767" y="336174"/>
                </a:lnTo>
                <a:lnTo>
                  <a:pt x="112199" y="336174"/>
                </a:lnTo>
                <a:close/>
                <a:moveTo>
                  <a:pt x="56107" y="158702"/>
                </a:moveTo>
                <a:lnTo>
                  <a:pt x="56107" y="550904"/>
                </a:lnTo>
                <a:lnTo>
                  <a:pt x="308591" y="550904"/>
                </a:lnTo>
                <a:lnTo>
                  <a:pt x="308591" y="410832"/>
                </a:lnTo>
                <a:lnTo>
                  <a:pt x="448859" y="410832"/>
                </a:lnTo>
                <a:lnTo>
                  <a:pt x="448859" y="158702"/>
                </a:lnTo>
                <a:lnTo>
                  <a:pt x="336644" y="158702"/>
                </a:lnTo>
                <a:lnTo>
                  <a:pt x="336644" y="168087"/>
                </a:lnTo>
                <a:cubicBezTo>
                  <a:pt x="336644" y="199043"/>
                  <a:pt x="311536" y="224116"/>
                  <a:pt x="280537" y="224116"/>
                </a:cubicBezTo>
                <a:lnTo>
                  <a:pt x="224430" y="224116"/>
                </a:lnTo>
                <a:cubicBezTo>
                  <a:pt x="193430" y="224116"/>
                  <a:pt x="168322" y="199043"/>
                  <a:pt x="168322" y="168087"/>
                </a:cubicBezTo>
                <a:lnTo>
                  <a:pt x="168322" y="158702"/>
                </a:lnTo>
                <a:close/>
                <a:moveTo>
                  <a:pt x="224430" y="56029"/>
                </a:moveTo>
                <a:lnTo>
                  <a:pt x="224430" y="168087"/>
                </a:lnTo>
                <a:lnTo>
                  <a:pt x="280537" y="168087"/>
                </a:lnTo>
                <a:lnTo>
                  <a:pt x="280537" y="56029"/>
                </a:lnTo>
                <a:close/>
                <a:moveTo>
                  <a:pt x="224430" y="0"/>
                </a:moveTo>
                <a:lnTo>
                  <a:pt x="280537" y="0"/>
                </a:lnTo>
                <a:cubicBezTo>
                  <a:pt x="311536" y="0"/>
                  <a:pt x="336644" y="25073"/>
                  <a:pt x="336644" y="56029"/>
                </a:cubicBezTo>
                <a:lnTo>
                  <a:pt x="336644" y="102673"/>
                </a:lnTo>
                <a:lnTo>
                  <a:pt x="458117" y="102673"/>
                </a:lnTo>
                <a:cubicBezTo>
                  <a:pt x="483926" y="102673"/>
                  <a:pt x="504966" y="123684"/>
                  <a:pt x="504966" y="149457"/>
                </a:cubicBezTo>
                <a:lnTo>
                  <a:pt x="504966" y="458597"/>
                </a:lnTo>
                <a:cubicBezTo>
                  <a:pt x="504966" y="470923"/>
                  <a:pt x="500057" y="482829"/>
                  <a:pt x="491220" y="491513"/>
                </a:cubicBezTo>
                <a:lnTo>
                  <a:pt x="389666" y="593206"/>
                </a:lnTo>
                <a:cubicBezTo>
                  <a:pt x="380969" y="602031"/>
                  <a:pt x="369046" y="606933"/>
                  <a:pt x="356562" y="606933"/>
                </a:cubicBezTo>
                <a:lnTo>
                  <a:pt x="46709" y="606933"/>
                </a:lnTo>
                <a:cubicBezTo>
                  <a:pt x="20900" y="606933"/>
                  <a:pt x="0" y="586062"/>
                  <a:pt x="0" y="560289"/>
                </a:cubicBezTo>
                <a:lnTo>
                  <a:pt x="0" y="149457"/>
                </a:lnTo>
                <a:cubicBezTo>
                  <a:pt x="0" y="123684"/>
                  <a:pt x="20900" y="102673"/>
                  <a:pt x="46709" y="102673"/>
                </a:cubicBezTo>
                <a:lnTo>
                  <a:pt x="168322" y="102673"/>
                </a:lnTo>
                <a:lnTo>
                  <a:pt x="168322" y="56029"/>
                </a:lnTo>
                <a:cubicBezTo>
                  <a:pt x="168322" y="25073"/>
                  <a:pt x="193430" y="0"/>
                  <a:pt x="2244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notepad_117869"/>
          <p:cNvSpPr>
            <a:spLocks noChangeAspect="1"/>
          </p:cNvSpPr>
          <p:nvPr/>
        </p:nvSpPr>
        <p:spPr bwMode="auto">
          <a:xfrm>
            <a:off x="9573302" y="2010080"/>
            <a:ext cx="439874" cy="482764"/>
          </a:xfrm>
          <a:custGeom>
            <a:avLst/>
            <a:gdLst>
              <a:gd name="connsiteX0" fmla="*/ 211146 w 529029"/>
              <a:gd name="connsiteY0" fmla="*/ 282310 h 580612"/>
              <a:gd name="connsiteX1" fmla="*/ 228243 w 529029"/>
              <a:gd name="connsiteY1" fmla="*/ 289442 h 580612"/>
              <a:gd name="connsiteX2" fmla="*/ 264550 w 529029"/>
              <a:gd name="connsiteY2" fmla="*/ 325701 h 580612"/>
              <a:gd name="connsiteX3" fmla="*/ 300857 w 529029"/>
              <a:gd name="connsiteY3" fmla="*/ 289442 h 580612"/>
              <a:gd name="connsiteX4" fmla="*/ 335206 w 529029"/>
              <a:gd name="connsiteY4" fmla="*/ 289442 h 580612"/>
              <a:gd name="connsiteX5" fmla="*/ 335206 w 529029"/>
              <a:gd name="connsiteY5" fmla="*/ 323657 h 580612"/>
              <a:gd name="connsiteX6" fmla="*/ 298899 w 529029"/>
              <a:gd name="connsiteY6" fmla="*/ 359916 h 580612"/>
              <a:gd name="connsiteX7" fmla="*/ 335028 w 529029"/>
              <a:gd name="connsiteY7" fmla="*/ 396086 h 580612"/>
              <a:gd name="connsiteX8" fmla="*/ 335028 w 529029"/>
              <a:gd name="connsiteY8" fmla="*/ 430302 h 580612"/>
              <a:gd name="connsiteX9" fmla="*/ 300768 w 529029"/>
              <a:gd name="connsiteY9" fmla="*/ 430302 h 580612"/>
              <a:gd name="connsiteX10" fmla="*/ 264550 w 529029"/>
              <a:gd name="connsiteY10" fmla="*/ 394220 h 580612"/>
              <a:gd name="connsiteX11" fmla="*/ 228421 w 529029"/>
              <a:gd name="connsiteY11" fmla="*/ 430302 h 580612"/>
              <a:gd name="connsiteX12" fmla="*/ 194072 w 529029"/>
              <a:gd name="connsiteY12" fmla="*/ 430302 h 580612"/>
              <a:gd name="connsiteX13" fmla="*/ 194072 w 529029"/>
              <a:gd name="connsiteY13" fmla="*/ 396086 h 580612"/>
              <a:gd name="connsiteX14" fmla="*/ 230290 w 529029"/>
              <a:gd name="connsiteY14" fmla="*/ 359916 h 580612"/>
              <a:gd name="connsiteX15" fmla="*/ 193983 w 529029"/>
              <a:gd name="connsiteY15" fmla="*/ 323657 h 580612"/>
              <a:gd name="connsiteX16" fmla="*/ 193983 w 529029"/>
              <a:gd name="connsiteY16" fmla="*/ 289442 h 580612"/>
              <a:gd name="connsiteX17" fmla="*/ 211146 w 529029"/>
              <a:gd name="connsiteY17" fmla="*/ 282310 h 580612"/>
              <a:gd name="connsiteX18" fmla="*/ 48595 w 529029"/>
              <a:gd name="connsiteY18" fmla="*/ 145575 h 580612"/>
              <a:gd name="connsiteX19" fmla="*/ 48595 w 529029"/>
              <a:gd name="connsiteY19" fmla="*/ 523822 h 580612"/>
              <a:gd name="connsiteX20" fmla="*/ 56873 w 529029"/>
              <a:gd name="connsiteY20" fmla="*/ 532176 h 580612"/>
              <a:gd name="connsiteX21" fmla="*/ 472335 w 529029"/>
              <a:gd name="connsiteY21" fmla="*/ 532176 h 580612"/>
              <a:gd name="connsiteX22" fmla="*/ 480612 w 529029"/>
              <a:gd name="connsiteY22" fmla="*/ 523822 h 580612"/>
              <a:gd name="connsiteX23" fmla="*/ 480612 w 529029"/>
              <a:gd name="connsiteY23" fmla="*/ 145575 h 580612"/>
              <a:gd name="connsiteX24" fmla="*/ 404960 w 529029"/>
              <a:gd name="connsiteY24" fmla="*/ 145575 h 580612"/>
              <a:gd name="connsiteX25" fmla="*/ 404960 w 529029"/>
              <a:gd name="connsiteY25" fmla="*/ 175792 h 580612"/>
              <a:gd name="connsiteX26" fmla="*/ 380752 w 529029"/>
              <a:gd name="connsiteY26" fmla="*/ 199966 h 580612"/>
              <a:gd name="connsiteX27" fmla="*/ 148456 w 529029"/>
              <a:gd name="connsiteY27" fmla="*/ 199966 h 580612"/>
              <a:gd name="connsiteX28" fmla="*/ 124247 w 529029"/>
              <a:gd name="connsiteY28" fmla="*/ 175792 h 580612"/>
              <a:gd name="connsiteX29" fmla="*/ 124247 w 529029"/>
              <a:gd name="connsiteY29" fmla="*/ 145575 h 580612"/>
              <a:gd name="connsiteX30" fmla="*/ 172664 w 529029"/>
              <a:gd name="connsiteY30" fmla="*/ 87896 h 580612"/>
              <a:gd name="connsiteX31" fmla="*/ 172664 w 529029"/>
              <a:gd name="connsiteY31" fmla="*/ 151530 h 580612"/>
              <a:gd name="connsiteX32" fmla="*/ 356365 w 529029"/>
              <a:gd name="connsiteY32" fmla="*/ 151530 h 580612"/>
              <a:gd name="connsiteX33" fmla="*/ 356365 w 529029"/>
              <a:gd name="connsiteY33" fmla="*/ 87896 h 580612"/>
              <a:gd name="connsiteX34" fmla="*/ 264693 w 529029"/>
              <a:gd name="connsiteY34" fmla="*/ 0 h 580612"/>
              <a:gd name="connsiteX35" fmla="*/ 288901 w 529029"/>
              <a:gd name="connsiteY35" fmla="*/ 24174 h 580612"/>
              <a:gd name="connsiteX36" fmla="*/ 288901 w 529029"/>
              <a:gd name="connsiteY36" fmla="*/ 39549 h 580612"/>
              <a:gd name="connsiteX37" fmla="*/ 380752 w 529029"/>
              <a:gd name="connsiteY37" fmla="*/ 39549 h 580612"/>
              <a:gd name="connsiteX38" fmla="*/ 404960 w 529029"/>
              <a:gd name="connsiteY38" fmla="*/ 63722 h 580612"/>
              <a:gd name="connsiteX39" fmla="*/ 404960 w 529029"/>
              <a:gd name="connsiteY39" fmla="*/ 97139 h 580612"/>
              <a:gd name="connsiteX40" fmla="*/ 504821 w 529029"/>
              <a:gd name="connsiteY40" fmla="*/ 97139 h 580612"/>
              <a:gd name="connsiteX41" fmla="*/ 529029 w 529029"/>
              <a:gd name="connsiteY41" fmla="*/ 121402 h 580612"/>
              <a:gd name="connsiteX42" fmla="*/ 529029 w 529029"/>
              <a:gd name="connsiteY42" fmla="*/ 523822 h 580612"/>
              <a:gd name="connsiteX43" fmla="*/ 472246 w 529029"/>
              <a:gd name="connsiteY43" fmla="*/ 580612 h 580612"/>
              <a:gd name="connsiteX44" fmla="*/ 56873 w 529029"/>
              <a:gd name="connsiteY44" fmla="*/ 580612 h 580612"/>
              <a:gd name="connsiteX45" fmla="*/ 0 w 529029"/>
              <a:gd name="connsiteY45" fmla="*/ 523822 h 580612"/>
              <a:gd name="connsiteX46" fmla="*/ 0 w 529029"/>
              <a:gd name="connsiteY46" fmla="*/ 121313 h 580612"/>
              <a:gd name="connsiteX47" fmla="*/ 24209 w 529029"/>
              <a:gd name="connsiteY47" fmla="*/ 97139 h 580612"/>
              <a:gd name="connsiteX48" fmla="*/ 124425 w 529029"/>
              <a:gd name="connsiteY48" fmla="*/ 97139 h 580612"/>
              <a:gd name="connsiteX49" fmla="*/ 124425 w 529029"/>
              <a:gd name="connsiteY49" fmla="*/ 63722 h 580612"/>
              <a:gd name="connsiteX50" fmla="*/ 148634 w 529029"/>
              <a:gd name="connsiteY50" fmla="*/ 39549 h 580612"/>
              <a:gd name="connsiteX51" fmla="*/ 240484 w 529029"/>
              <a:gd name="connsiteY51" fmla="*/ 39549 h 580612"/>
              <a:gd name="connsiteX52" fmla="*/ 240484 w 529029"/>
              <a:gd name="connsiteY52" fmla="*/ 24174 h 580612"/>
              <a:gd name="connsiteX53" fmla="*/ 264693 w 529029"/>
              <a:gd name="connsiteY53" fmla="*/ 0 h 58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29029" h="580612">
                <a:moveTo>
                  <a:pt x="211146" y="282310"/>
                </a:moveTo>
                <a:cubicBezTo>
                  <a:pt x="217342" y="282310"/>
                  <a:pt x="223527" y="284688"/>
                  <a:pt x="228243" y="289442"/>
                </a:cubicBezTo>
                <a:lnTo>
                  <a:pt x="264550" y="325701"/>
                </a:lnTo>
                <a:lnTo>
                  <a:pt x="300857" y="289442"/>
                </a:lnTo>
                <a:cubicBezTo>
                  <a:pt x="310378" y="279933"/>
                  <a:pt x="325684" y="279933"/>
                  <a:pt x="335206" y="289442"/>
                </a:cubicBezTo>
                <a:cubicBezTo>
                  <a:pt x="344638" y="298951"/>
                  <a:pt x="344638" y="314237"/>
                  <a:pt x="335206" y="323657"/>
                </a:cubicBezTo>
                <a:lnTo>
                  <a:pt x="298899" y="359916"/>
                </a:lnTo>
                <a:lnTo>
                  <a:pt x="335028" y="396086"/>
                </a:lnTo>
                <a:cubicBezTo>
                  <a:pt x="344994" y="406662"/>
                  <a:pt x="344460" y="420704"/>
                  <a:pt x="335028" y="430302"/>
                </a:cubicBezTo>
                <a:cubicBezTo>
                  <a:pt x="329955" y="435545"/>
                  <a:pt x="314383" y="443010"/>
                  <a:pt x="300768" y="430302"/>
                </a:cubicBezTo>
                <a:lnTo>
                  <a:pt x="264550" y="394220"/>
                </a:lnTo>
                <a:lnTo>
                  <a:pt x="228421" y="430302"/>
                </a:lnTo>
                <a:cubicBezTo>
                  <a:pt x="214628" y="443010"/>
                  <a:pt x="199233" y="435545"/>
                  <a:pt x="194072" y="430302"/>
                </a:cubicBezTo>
                <a:cubicBezTo>
                  <a:pt x="184728" y="420704"/>
                  <a:pt x="184105" y="406662"/>
                  <a:pt x="194072" y="396086"/>
                </a:cubicBezTo>
                <a:lnTo>
                  <a:pt x="230290" y="359916"/>
                </a:lnTo>
                <a:lnTo>
                  <a:pt x="193983" y="323657"/>
                </a:lnTo>
                <a:cubicBezTo>
                  <a:pt x="184461" y="314237"/>
                  <a:pt x="184461" y="298951"/>
                  <a:pt x="193983" y="289442"/>
                </a:cubicBezTo>
                <a:cubicBezTo>
                  <a:pt x="198744" y="284688"/>
                  <a:pt x="204950" y="282310"/>
                  <a:pt x="211146" y="282310"/>
                </a:cubicBezTo>
                <a:close/>
                <a:moveTo>
                  <a:pt x="48595" y="145575"/>
                </a:moveTo>
                <a:lnTo>
                  <a:pt x="48595" y="523822"/>
                </a:lnTo>
                <a:cubicBezTo>
                  <a:pt x="48595" y="528354"/>
                  <a:pt x="52245" y="532176"/>
                  <a:pt x="56873" y="532176"/>
                </a:cubicBezTo>
                <a:lnTo>
                  <a:pt x="472335" y="532176"/>
                </a:lnTo>
                <a:cubicBezTo>
                  <a:pt x="476874" y="532176"/>
                  <a:pt x="480612" y="528443"/>
                  <a:pt x="480612" y="523822"/>
                </a:cubicBezTo>
                <a:lnTo>
                  <a:pt x="480612" y="145575"/>
                </a:lnTo>
                <a:lnTo>
                  <a:pt x="404960" y="145575"/>
                </a:lnTo>
                <a:lnTo>
                  <a:pt x="404960" y="175792"/>
                </a:lnTo>
                <a:cubicBezTo>
                  <a:pt x="404960" y="189212"/>
                  <a:pt x="394102" y="199966"/>
                  <a:pt x="380752" y="199966"/>
                </a:cubicBezTo>
                <a:lnTo>
                  <a:pt x="148456" y="199966"/>
                </a:lnTo>
                <a:cubicBezTo>
                  <a:pt x="135106" y="199966"/>
                  <a:pt x="124247" y="189212"/>
                  <a:pt x="124247" y="175792"/>
                </a:cubicBezTo>
                <a:lnTo>
                  <a:pt x="124247" y="145575"/>
                </a:lnTo>
                <a:close/>
                <a:moveTo>
                  <a:pt x="172664" y="87896"/>
                </a:moveTo>
                <a:lnTo>
                  <a:pt x="172664" y="151530"/>
                </a:lnTo>
                <a:lnTo>
                  <a:pt x="356365" y="151530"/>
                </a:lnTo>
                <a:lnTo>
                  <a:pt x="356365" y="87896"/>
                </a:lnTo>
                <a:close/>
                <a:moveTo>
                  <a:pt x="264693" y="0"/>
                </a:moveTo>
                <a:cubicBezTo>
                  <a:pt x="278043" y="0"/>
                  <a:pt x="288901" y="10754"/>
                  <a:pt x="288901" y="24174"/>
                </a:cubicBezTo>
                <a:lnTo>
                  <a:pt x="288901" y="39549"/>
                </a:lnTo>
                <a:lnTo>
                  <a:pt x="380752" y="39549"/>
                </a:lnTo>
                <a:cubicBezTo>
                  <a:pt x="394102" y="39549"/>
                  <a:pt x="404960" y="50303"/>
                  <a:pt x="404960" y="63722"/>
                </a:cubicBezTo>
                <a:lnTo>
                  <a:pt x="404960" y="97139"/>
                </a:lnTo>
                <a:lnTo>
                  <a:pt x="504821" y="97139"/>
                </a:lnTo>
                <a:cubicBezTo>
                  <a:pt x="518171" y="97139"/>
                  <a:pt x="529029" y="108070"/>
                  <a:pt x="529029" y="121402"/>
                </a:cubicBezTo>
                <a:lnTo>
                  <a:pt x="529029" y="523822"/>
                </a:lnTo>
                <a:cubicBezTo>
                  <a:pt x="529029" y="555105"/>
                  <a:pt x="503575" y="580612"/>
                  <a:pt x="472246" y="580612"/>
                </a:cubicBezTo>
                <a:lnTo>
                  <a:pt x="56873" y="580612"/>
                </a:lnTo>
                <a:cubicBezTo>
                  <a:pt x="25544" y="580612"/>
                  <a:pt x="0" y="555105"/>
                  <a:pt x="0" y="523822"/>
                </a:cubicBezTo>
                <a:lnTo>
                  <a:pt x="0" y="121313"/>
                </a:lnTo>
                <a:cubicBezTo>
                  <a:pt x="0" y="107893"/>
                  <a:pt x="10859" y="97139"/>
                  <a:pt x="24209" y="97139"/>
                </a:cubicBezTo>
                <a:lnTo>
                  <a:pt x="124425" y="97139"/>
                </a:lnTo>
                <a:lnTo>
                  <a:pt x="124425" y="63722"/>
                </a:lnTo>
                <a:cubicBezTo>
                  <a:pt x="124425" y="50303"/>
                  <a:pt x="135195" y="39549"/>
                  <a:pt x="148634" y="39549"/>
                </a:cubicBezTo>
                <a:lnTo>
                  <a:pt x="240484" y="39549"/>
                </a:lnTo>
                <a:lnTo>
                  <a:pt x="240484" y="24174"/>
                </a:lnTo>
                <a:cubicBezTo>
                  <a:pt x="240484" y="10754"/>
                  <a:pt x="251253" y="0"/>
                  <a:pt x="26469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notepad_117869"/>
          <p:cNvSpPr>
            <a:spLocks noChangeAspect="1"/>
          </p:cNvSpPr>
          <p:nvPr/>
        </p:nvSpPr>
        <p:spPr bwMode="auto">
          <a:xfrm>
            <a:off x="2196317" y="2010080"/>
            <a:ext cx="419777" cy="482764"/>
          </a:xfrm>
          <a:custGeom>
            <a:avLst/>
            <a:gdLst>
              <a:gd name="connsiteX0" fmla="*/ 252474 w 504859"/>
              <a:gd name="connsiteY0" fmla="*/ 378936 h 580612"/>
              <a:gd name="connsiteX1" fmla="*/ 380998 w 504859"/>
              <a:gd name="connsiteY1" fmla="*/ 479303 h 580612"/>
              <a:gd name="connsiteX2" fmla="*/ 356789 w 504859"/>
              <a:gd name="connsiteY2" fmla="*/ 503484 h 580612"/>
              <a:gd name="connsiteX3" fmla="*/ 332579 w 504859"/>
              <a:gd name="connsiteY3" fmla="*/ 479303 h 580612"/>
              <a:gd name="connsiteX4" fmla="*/ 252385 w 504859"/>
              <a:gd name="connsiteY4" fmla="*/ 427297 h 580612"/>
              <a:gd name="connsiteX5" fmla="*/ 172191 w 504859"/>
              <a:gd name="connsiteY5" fmla="*/ 479303 h 580612"/>
              <a:gd name="connsiteX6" fmla="*/ 147982 w 504859"/>
              <a:gd name="connsiteY6" fmla="*/ 503484 h 580612"/>
              <a:gd name="connsiteX7" fmla="*/ 123772 w 504859"/>
              <a:gd name="connsiteY7" fmla="*/ 479303 h 580612"/>
              <a:gd name="connsiteX8" fmla="*/ 252474 w 504859"/>
              <a:gd name="connsiteY8" fmla="*/ 378936 h 580612"/>
              <a:gd name="connsiteX9" fmla="*/ 252483 w 504859"/>
              <a:gd name="connsiteY9" fmla="*/ 255057 h 580612"/>
              <a:gd name="connsiteX10" fmla="*/ 230409 w 504859"/>
              <a:gd name="connsiteY10" fmla="*/ 276034 h 580612"/>
              <a:gd name="connsiteX11" fmla="*/ 252483 w 504859"/>
              <a:gd name="connsiteY11" fmla="*/ 296922 h 580612"/>
              <a:gd name="connsiteX12" fmla="*/ 274557 w 504859"/>
              <a:gd name="connsiteY12" fmla="*/ 276034 h 580612"/>
              <a:gd name="connsiteX13" fmla="*/ 252483 w 504859"/>
              <a:gd name="connsiteY13" fmla="*/ 255057 h 580612"/>
              <a:gd name="connsiteX14" fmla="*/ 252483 w 504859"/>
              <a:gd name="connsiteY14" fmla="*/ 206615 h 580612"/>
              <a:gd name="connsiteX15" fmla="*/ 322978 w 504859"/>
              <a:gd name="connsiteY15" fmla="*/ 275946 h 580612"/>
              <a:gd name="connsiteX16" fmla="*/ 252483 w 504859"/>
              <a:gd name="connsiteY16" fmla="*/ 345276 h 580612"/>
              <a:gd name="connsiteX17" fmla="*/ 181988 w 504859"/>
              <a:gd name="connsiteY17" fmla="*/ 275946 h 580612"/>
              <a:gd name="connsiteX18" fmla="*/ 252483 w 504859"/>
              <a:gd name="connsiteY18" fmla="*/ 206615 h 580612"/>
              <a:gd name="connsiteX19" fmla="*/ 141767 w 504859"/>
              <a:gd name="connsiteY19" fmla="*/ 84697 h 580612"/>
              <a:gd name="connsiteX20" fmla="*/ 159120 w 504859"/>
              <a:gd name="connsiteY20" fmla="*/ 118913 h 580612"/>
              <a:gd name="connsiteX21" fmla="*/ 346006 w 504859"/>
              <a:gd name="connsiteY21" fmla="*/ 118913 h 580612"/>
              <a:gd name="connsiteX22" fmla="*/ 363360 w 504859"/>
              <a:gd name="connsiteY22" fmla="*/ 84697 h 580612"/>
              <a:gd name="connsiteX23" fmla="*/ 60516 w 504859"/>
              <a:gd name="connsiteY23" fmla="*/ 84697 h 580612"/>
              <a:gd name="connsiteX24" fmla="*/ 48413 w 504859"/>
              <a:gd name="connsiteY24" fmla="*/ 96783 h 580612"/>
              <a:gd name="connsiteX25" fmla="*/ 48413 w 504859"/>
              <a:gd name="connsiteY25" fmla="*/ 520178 h 580612"/>
              <a:gd name="connsiteX26" fmla="*/ 60516 w 504859"/>
              <a:gd name="connsiteY26" fmla="*/ 532265 h 580612"/>
              <a:gd name="connsiteX27" fmla="*/ 444522 w 504859"/>
              <a:gd name="connsiteY27" fmla="*/ 532265 h 580612"/>
              <a:gd name="connsiteX28" fmla="*/ 456625 w 504859"/>
              <a:gd name="connsiteY28" fmla="*/ 520178 h 580612"/>
              <a:gd name="connsiteX29" fmla="*/ 456358 w 504859"/>
              <a:gd name="connsiteY29" fmla="*/ 520178 h 580612"/>
              <a:gd name="connsiteX30" fmla="*/ 456358 w 504859"/>
              <a:gd name="connsiteY30" fmla="*/ 96783 h 580612"/>
              <a:gd name="connsiteX31" fmla="*/ 444255 w 504859"/>
              <a:gd name="connsiteY31" fmla="*/ 84697 h 580612"/>
              <a:gd name="connsiteX32" fmla="*/ 417468 w 504859"/>
              <a:gd name="connsiteY32" fmla="*/ 84697 h 580612"/>
              <a:gd name="connsiteX33" fmla="*/ 382315 w 504859"/>
              <a:gd name="connsiteY33" fmla="*/ 154018 h 580612"/>
              <a:gd name="connsiteX34" fmla="*/ 360690 w 504859"/>
              <a:gd name="connsiteY34" fmla="*/ 167260 h 580612"/>
              <a:gd name="connsiteX35" fmla="*/ 144080 w 504859"/>
              <a:gd name="connsiteY35" fmla="*/ 167260 h 580612"/>
              <a:gd name="connsiteX36" fmla="*/ 122455 w 504859"/>
              <a:gd name="connsiteY36" fmla="*/ 154018 h 580612"/>
              <a:gd name="connsiteX37" fmla="*/ 87303 w 504859"/>
              <a:gd name="connsiteY37" fmla="*/ 84697 h 580612"/>
              <a:gd name="connsiteX38" fmla="*/ 252474 w 504859"/>
              <a:gd name="connsiteY38" fmla="*/ 0 h 580612"/>
              <a:gd name="connsiteX39" fmla="*/ 276680 w 504859"/>
              <a:gd name="connsiteY39" fmla="*/ 24174 h 580612"/>
              <a:gd name="connsiteX40" fmla="*/ 276680 w 504859"/>
              <a:gd name="connsiteY40" fmla="*/ 36349 h 580612"/>
              <a:gd name="connsiteX41" fmla="*/ 444522 w 504859"/>
              <a:gd name="connsiteY41" fmla="*/ 36349 h 580612"/>
              <a:gd name="connsiteX42" fmla="*/ 504859 w 504859"/>
              <a:gd name="connsiteY42" fmla="*/ 96783 h 580612"/>
              <a:gd name="connsiteX43" fmla="*/ 504859 w 504859"/>
              <a:gd name="connsiteY43" fmla="*/ 520178 h 580612"/>
              <a:gd name="connsiteX44" fmla="*/ 444344 w 504859"/>
              <a:gd name="connsiteY44" fmla="*/ 580612 h 580612"/>
              <a:gd name="connsiteX45" fmla="*/ 60516 w 504859"/>
              <a:gd name="connsiteY45" fmla="*/ 580612 h 580612"/>
              <a:gd name="connsiteX46" fmla="*/ 0 w 504859"/>
              <a:gd name="connsiteY46" fmla="*/ 520178 h 580612"/>
              <a:gd name="connsiteX47" fmla="*/ 0 w 504859"/>
              <a:gd name="connsiteY47" fmla="*/ 96783 h 580612"/>
              <a:gd name="connsiteX48" fmla="*/ 60516 w 504859"/>
              <a:gd name="connsiteY48" fmla="*/ 36349 h 580612"/>
              <a:gd name="connsiteX49" fmla="*/ 228268 w 504859"/>
              <a:gd name="connsiteY49" fmla="*/ 36349 h 580612"/>
              <a:gd name="connsiteX50" fmla="*/ 228268 w 504859"/>
              <a:gd name="connsiteY50" fmla="*/ 24174 h 580612"/>
              <a:gd name="connsiteX51" fmla="*/ 252474 w 504859"/>
              <a:gd name="connsiteY51" fmla="*/ 0 h 58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04859" h="580612">
                <a:moveTo>
                  <a:pt x="252474" y="378936"/>
                </a:moveTo>
                <a:cubicBezTo>
                  <a:pt x="324658" y="378936"/>
                  <a:pt x="381265" y="423030"/>
                  <a:pt x="380998" y="479303"/>
                </a:cubicBezTo>
                <a:cubicBezTo>
                  <a:pt x="380998" y="492727"/>
                  <a:pt x="370229" y="503484"/>
                  <a:pt x="356789" y="503484"/>
                </a:cubicBezTo>
                <a:cubicBezTo>
                  <a:pt x="343438" y="503484"/>
                  <a:pt x="332579" y="492727"/>
                  <a:pt x="332579" y="479303"/>
                </a:cubicBezTo>
                <a:cubicBezTo>
                  <a:pt x="332579" y="451122"/>
                  <a:pt x="295909" y="427297"/>
                  <a:pt x="252385" y="427297"/>
                </a:cubicBezTo>
                <a:cubicBezTo>
                  <a:pt x="208951" y="427297"/>
                  <a:pt x="172191" y="451122"/>
                  <a:pt x="172191" y="479303"/>
                </a:cubicBezTo>
                <a:cubicBezTo>
                  <a:pt x="172191" y="492727"/>
                  <a:pt x="161333" y="503484"/>
                  <a:pt x="147982" y="503484"/>
                </a:cubicBezTo>
                <a:cubicBezTo>
                  <a:pt x="134542" y="503484"/>
                  <a:pt x="123772" y="492727"/>
                  <a:pt x="123772" y="479303"/>
                </a:cubicBezTo>
                <a:cubicBezTo>
                  <a:pt x="123772" y="423030"/>
                  <a:pt x="180380" y="378936"/>
                  <a:pt x="252474" y="378936"/>
                </a:cubicBezTo>
                <a:close/>
                <a:moveTo>
                  <a:pt x="252483" y="255057"/>
                </a:moveTo>
                <a:cubicBezTo>
                  <a:pt x="240289" y="255057"/>
                  <a:pt x="230409" y="264479"/>
                  <a:pt x="230409" y="276034"/>
                </a:cubicBezTo>
                <a:cubicBezTo>
                  <a:pt x="230409" y="287589"/>
                  <a:pt x="240289" y="296922"/>
                  <a:pt x="252483" y="296922"/>
                </a:cubicBezTo>
                <a:cubicBezTo>
                  <a:pt x="264766" y="296922"/>
                  <a:pt x="274557" y="287589"/>
                  <a:pt x="274557" y="276034"/>
                </a:cubicBezTo>
                <a:cubicBezTo>
                  <a:pt x="274557" y="264479"/>
                  <a:pt x="264766" y="255057"/>
                  <a:pt x="252483" y="255057"/>
                </a:cubicBezTo>
                <a:close/>
                <a:moveTo>
                  <a:pt x="252483" y="206615"/>
                </a:moveTo>
                <a:cubicBezTo>
                  <a:pt x="291291" y="206615"/>
                  <a:pt x="322978" y="237636"/>
                  <a:pt x="322978" y="275946"/>
                </a:cubicBezTo>
                <a:cubicBezTo>
                  <a:pt x="322978" y="314255"/>
                  <a:pt x="291469" y="345276"/>
                  <a:pt x="252483" y="345276"/>
                </a:cubicBezTo>
                <a:cubicBezTo>
                  <a:pt x="213586" y="345276"/>
                  <a:pt x="181988" y="314255"/>
                  <a:pt x="181988" y="275946"/>
                </a:cubicBezTo>
                <a:cubicBezTo>
                  <a:pt x="181988" y="237636"/>
                  <a:pt x="213586" y="206615"/>
                  <a:pt x="252483" y="206615"/>
                </a:cubicBezTo>
                <a:close/>
                <a:moveTo>
                  <a:pt x="141767" y="84697"/>
                </a:moveTo>
                <a:lnTo>
                  <a:pt x="159120" y="118913"/>
                </a:lnTo>
                <a:lnTo>
                  <a:pt x="346006" y="118913"/>
                </a:lnTo>
                <a:lnTo>
                  <a:pt x="363360" y="84697"/>
                </a:lnTo>
                <a:close/>
                <a:moveTo>
                  <a:pt x="60516" y="84697"/>
                </a:moveTo>
                <a:cubicBezTo>
                  <a:pt x="53841" y="84697"/>
                  <a:pt x="48413" y="90118"/>
                  <a:pt x="48413" y="96783"/>
                </a:cubicBezTo>
                <a:lnTo>
                  <a:pt x="48413" y="520178"/>
                </a:lnTo>
                <a:cubicBezTo>
                  <a:pt x="48413" y="526843"/>
                  <a:pt x="53841" y="532265"/>
                  <a:pt x="60516" y="532265"/>
                </a:cubicBezTo>
                <a:lnTo>
                  <a:pt x="444522" y="532265"/>
                </a:lnTo>
                <a:cubicBezTo>
                  <a:pt x="451107" y="532265"/>
                  <a:pt x="456625" y="526843"/>
                  <a:pt x="456625" y="520178"/>
                </a:cubicBezTo>
                <a:lnTo>
                  <a:pt x="456358" y="520178"/>
                </a:lnTo>
                <a:lnTo>
                  <a:pt x="456358" y="96783"/>
                </a:lnTo>
                <a:cubicBezTo>
                  <a:pt x="456358" y="90118"/>
                  <a:pt x="450929" y="84697"/>
                  <a:pt x="444255" y="84697"/>
                </a:cubicBezTo>
                <a:lnTo>
                  <a:pt x="417468" y="84697"/>
                </a:lnTo>
                <a:lnTo>
                  <a:pt x="382315" y="154018"/>
                </a:lnTo>
                <a:cubicBezTo>
                  <a:pt x="378133" y="162195"/>
                  <a:pt x="369856" y="167260"/>
                  <a:pt x="360690" y="167260"/>
                </a:cubicBezTo>
                <a:lnTo>
                  <a:pt x="144080" y="167260"/>
                </a:lnTo>
                <a:cubicBezTo>
                  <a:pt x="134914" y="167260"/>
                  <a:pt x="126638" y="162195"/>
                  <a:pt x="122455" y="154018"/>
                </a:cubicBezTo>
                <a:lnTo>
                  <a:pt x="87303" y="84697"/>
                </a:lnTo>
                <a:close/>
                <a:moveTo>
                  <a:pt x="252474" y="0"/>
                </a:moveTo>
                <a:cubicBezTo>
                  <a:pt x="265912" y="0"/>
                  <a:pt x="276680" y="10754"/>
                  <a:pt x="276680" y="24174"/>
                </a:cubicBezTo>
                <a:lnTo>
                  <a:pt x="276680" y="36349"/>
                </a:lnTo>
                <a:lnTo>
                  <a:pt x="444522" y="36349"/>
                </a:lnTo>
                <a:cubicBezTo>
                  <a:pt x="477805" y="36349"/>
                  <a:pt x="505037" y="63456"/>
                  <a:pt x="504859" y="96783"/>
                </a:cubicBezTo>
                <a:lnTo>
                  <a:pt x="504859" y="520178"/>
                </a:lnTo>
                <a:cubicBezTo>
                  <a:pt x="504859" y="553506"/>
                  <a:pt x="477716" y="580612"/>
                  <a:pt x="444344" y="580612"/>
                </a:cubicBezTo>
                <a:lnTo>
                  <a:pt x="60516" y="580612"/>
                </a:lnTo>
                <a:cubicBezTo>
                  <a:pt x="27143" y="580612"/>
                  <a:pt x="0" y="553506"/>
                  <a:pt x="0" y="520178"/>
                </a:cubicBezTo>
                <a:lnTo>
                  <a:pt x="0" y="96783"/>
                </a:lnTo>
                <a:cubicBezTo>
                  <a:pt x="0" y="63456"/>
                  <a:pt x="27143" y="36349"/>
                  <a:pt x="60516" y="36349"/>
                </a:cubicBezTo>
                <a:lnTo>
                  <a:pt x="228268" y="36349"/>
                </a:lnTo>
                <a:lnTo>
                  <a:pt x="228268" y="24174"/>
                </a:lnTo>
                <a:cubicBezTo>
                  <a:pt x="228268" y="10754"/>
                  <a:pt x="239125" y="0"/>
                  <a:pt x="2524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21781" y="3368200"/>
            <a:ext cx="171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输入题目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327865" y="3994901"/>
            <a:ext cx="217714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……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823919" y="3994901"/>
            <a:ext cx="217714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……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017835" y="3368200"/>
            <a:ext cx="171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输入题目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523414" y="3368200"/>
            <a:ext cx="171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输入题目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329498" y="3994901"/>
            <a:ext cx="217714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……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825552" y="3994901"/>
            <a:ext cx="217714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……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019468" y="3368200"/>
            <a:ext cx="171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输入题目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-755650" y="6556760"/>
            <a:ext cx="13633450" cy="301240"/>
          </a:xfrm>
          <a:prstGeom prst="parallelogram">
            <a:avLst>
              <a:gd name="adj" fmla="val 4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-755650" y="0"/>
            <a:ext cx="13633450" cy="283460"/>
          </a:xfrm>
          <a:prstGeom prst="parallelogram">
            <a:avLst>
              <a:gd name="adj" fmla="val 4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-374650" y="0"/>
            <a:ext cx="3543300" cy="283460"/>
          </a:xfrm>
          <a:prstGeom prst="parallelogram">
            <a:avLst>
              <a:gd name="adj" fmla="val 43919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2846885" y="0"/>
            <a:ext cx="191527" cy="28346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2708986" y="0"/>
            <a:ext cx="191527" cy="28346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9543642" y="6568190"/>
            <a:ext cx="3334158" cy="283460"/>
          </a:xfrm>
          <a:prstGeom prst="parallelogram">
            <a:avLst>
              <a:gd name="adj" fmla="val 43919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9811780" y="6568190"/>
            <a:ext cx="191527" cy="28346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9673880" y="6568190"/>
            <a:ext cx="191527" cy="28346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2"/>
          <p:cNvSpPr txBox="1">
            <a:spLocks noChangeArrowheads="1"/>
          </p:cNvSpPr>
          <p:nvPr/>
        </p:nvSpPr>
        <p:spPr bwMode="auto">
          <a:xfrm>
            <a:off x="69214" y="-11430"/>
            <a:ext cx="2641083" cy="426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dist"/>
            <a:r>
              <a:rPr lang="en-US" sz="1600" b="1" kern="100" dirty="0">
                <a:solidFill>
                  <a:srgbClr val="FFFFFF"/>
                </a:solidFill>
                <a:effectLst/>
                <a:cs typeface="+mn-ea"/>
                <a:sym typeface="+mn-lt"/>
              </a:rPr>
              <a:t>PERSONAL RESUME</a:t>
            </a:r>
            <a:endParaRPr lang="zh-CN" sz="1600" kern="100" dirty="0">
              <a:effectLst/>
              <a:cs typeface="+mn-ea"/>
              <a:sym typeface="+mn-lt"/>
            </a:endParaRPr>
          </a:p>
        </p:txBody>
      </p:sp>
      <p:sp>
        <p:nvSpPr>
          <p:cNvPr id="22" name="文本框 2"/>
          <p:cNvSpPr txBox="1">
            <a:spLocks noChangeArrowheads="1"/>
          </p:cNvSpPr>
          <p:nvPr/>
        </p:nvSpPr>
        <p:spPr bwMode="auto">
          <a:xfrm>
            <a:off x="10216488" y="6551170"/>
            <a:ext cx="1769375" cy="426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dist"/>
            <a:r>
              <a:rPr lang="en-US" altLang="zh-CN" sz="1600" b="1" kern="100" dirty="0">
                <a:solidFill>
                  <a:srgbClr val="FFFFFF"/>
                </a:solidFill>
                <a:effectLst/>
                <a:cs typeface="+mn-ea"/>
                <a:sym typeface="+mn-lt"/>
              </a:rPr>
              <a:t>PART.01</a:t>
            </a:r>
            <a:endParaRPr lang="zh-CN" sz="1600" kern="100" dirty="0">
              <a:effectLst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83318" y="273518"/>
            <a:ext cx="2803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教育经历简介</a:t>
            </a:r>
          </a:p>
        </p:txBody>
      </p:sp>
      <p:graphicFrame>
        <p:nvGraphicFramePr>
          <p:cNvPr id="14" name="表格 4"/>
          <p:cNvGraphicFramePr>
            <a:graphicFrameLocks noGrp="1"/>
          </p:cNvGraphicFramePr>
          <p:nvPr/>
        </p:nvGraphicFramePr>
        <p:xfrm>
          <a:off x="1670050" y="2472266"/>
          <a:ext cx="8909052" cy="1458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48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48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48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9192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初试成绩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数学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外语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政治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专业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总分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19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70</a:t>
                      </a:r>
                      <a:endParaRPr lang="zh-CN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80</a:t>
                      </a:r>
                      <a:endParaRPr lang="zh-CN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80</a:t>
                      </a:r>
                      <a:endParaRPr lang="zh-CN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90</a:t>
                      </a:r>
                      <a:endParaRPr lang="zh-CN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320</a:t>
                      </a:r>
                      <a:endParaRPr lang="zh-CN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650998" y="1516258"/>
            <a:ext cx="8909050" cy="392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2500"/>
              </a:lnSpc>
            </a:pPr>
            <a:r>
              <a:rPr lang="zh-CN" altLang="zh-CN" sz="18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稻壳大学</a:t>
            </a:r>
            <a:r>
              <a:rPr lang="en-US" altLang="zh-CN" sz="18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                              </a:t>
            </a:r>
            <a:r>
              <a:rPr lang="zh-CN" altLang="zh-CN" sz="18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临床医学 </a:t>
            </a:r>
            <a:r>
              <a:rPr lang="en-US" altLang="zh-CN" sz="18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                         </a:t>
            </a:r>
            <a:r>
              <a:rPr lang="en-US" altLang="zh-CN" sz="18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20XX.X-20XX.X</a:t>
            </a:r>
            <a:endParaRPr lang="zh-CN" altLang="zh-CN" sz="18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50998" y="4413862"/>
            <a:ext cx="890905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8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GPA</a:t>
            </a:r>
            <a:r>
              <a:rPr lang="zh-CN" altLang="zh-CN" sz="18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：</a:t>
            </a:r>
            <a:r>
              <a:rPr lang="en-US" altLang="zh-CN" sz="18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3.6/4.0                                                                            </a:t>
            </a:r>
            <a:r>
              <a:rPr lang="en-US" altLang="zh-CN" sz="18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 </a:t>
            </a:r>
            <a:r>
              <a:rPr lang="zh-CN" altLang="zh-CN" sz="18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排名：</a:t>
            </a:r>
            <a:r>
              <a:rPr lang="en-US" altLang="zh-CN" sz="18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2/45 </a:t>
            </a:r>
            <a:endParaRPr lang="zh-CN" altLang="zh-CN" sz="18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+mn-ea"/>
              <a:sym typeface="+mn-lt"/>
            </a:endParaRPr>
          </a:p>
          <a:p>
            <a:pPr algn="dist">
              <a:lnSpc>
                <a:spcPct val="150000"/>
              </a:lnSpc>
            </a:pPr>
            <a:r>
              <a:rPr lang="zh-CN" altLang="zh-CN" sz="18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奖学金：连续</a:t>
            </a:r>
            <a:r>
              <a:rPr lang="en-US" altLang="zh-CN" sz="18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3</a:t>
            </a:r>
            <a:r>
              <a:rPr lang="zh-CN" altLang="zh-CN" sz="18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次获得稻壳大学</a:t>
            </a:r>
            <a:r>
              <a:rPr lang="en-US" altLang="zh-CN" sz="18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“</a:t>
            </a:r>
            <a:r>
              <a:rPr lang="zh-CN" altLang="zh-CN" sz="18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优秀奖学金</a:t>
            </a:r>
            <a:r>
              <a:rPr lang="en-US" altLang="zh-CN" sz="18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”</a:t>
            </a:r>
            <a:r>
              <a:rPr lang="en-US" altLang="zh-CN" sz="18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                           20XX.X-20XX.X</a:t>
            </a:r>
            <a:endParaRPr lang="zh-CN" altLang="zh-CN" sz="18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+mn-ea"/>
              <a:sym typeface="+mn-lt"/>
            </a:endParaRPr>
          </a:p>
          <a:p>
            <a:pPr algn="dist">
              <a:lnSpc>
                <a:spcPct val="150000"/>
              </a:lnSpc>
            </a:pPr>
            <a:r>
              <a:rPr lang="zh-CN" altLang="zh-CN" sz="18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国家助学金</a:t>
            </a:r>
            <a:r>
              <a:rPr lang="en-US" altLang="zh-CN" sz="18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     </a:t>
            </a:r>
            <a:r>
              <a:rPr lang="en-US" altLang="zh-CN" sz="18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                                                         20XX</a:t>
            </a:r>
            <a:endParaRPr lang="zh-CN" altLang="zh-CN" sz="18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-755650" y="6388100"/>
            <a:ext cx="13633450" cy="469900"/>
          </a:xfrm>
          <a:prstGeom prst="parallelogram">
            <a:avLst>
              <a:gd name="adj" fmla="val 4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-755650" y="0"/>
            <a:ext cx="13633450" cy="469900"/>
          </a:xfrm>
          <a:prstGeom prst="parallelogram">
            <a:avLst>
              <a:gd name="adj" fmla="val 4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-755650" y="0"/>
            <a:ext cx="5105400" cy="469900"/>
          </a:xfrm>
          <a:prstGeom prst="parallelogram">
            <a:avLst>
              <a:gd name="adj" fmla="val 43919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8603841" y="6388100"/>
            <a:ext cx="4273959" cy="469900"/>
          </a:xfrm>
          <a:prstGeom prst="parallelogram">
            <a:avLst>
              <a:gd name="adj" fmla="val 43919"/>
            </a:avLst>
          </a:pr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3816350" y="0"/>
            <a:ext cx="317500" cy="46990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3587750" y="0"/>
            <a:ext cx="317500" cy="46990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9048341" y="6388100"/>
            <a:ext cx="317500" cy="46990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8819741" y="6388100"/>
            <a:ext cx="317500" cy="469900"/>
          </a:xfrm>
          <a:prstGeom prst="parallelogram">
            <a:avLst>
              <a:gd name="adj" fmla="val 65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2"/>
          <p:cNvSpPr txBox="1">
            <a:spLocks noChangeArrowheads="1"/>
          </p:cNvSpPr>
          <p:nvPr/>
        </p:nvSpPr>
        <p:spPr bwMode="auto">
          <a:xfrm>
            <a:off x="75564" y="33020"/>
            <a:ext cx="3442335" cy="426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dist"/>
            <a:r>
              <a:rPr lang="en-US" sz="2300" b="1" kern="100" dirty="0">
                <a:solidFill>
                  <a:srgbClr val="FFFFFF"/>
                </a:solidFill>
                <a:effectLst/>
                <a:cs typeface="+mn-ea"/>
                <a:sym typeface="+mn-lt"/>
              </a:rPr>
              <a:t>PERSONAL RESUME</a:t>
            </a:r>
            <a:endParaRPr lang="zh-CN" sz="2300" kern="100" dirty="0">
              <a:effectLst/>
              <a:cs typeface="+mn-ea"/>
              <a:sym typeface="+mn-lt"/>
            </a:endParaRPr>
          </a:p>
        </p:txBody>
      </p:sp>
      <p:sp>
        <p:nvSpPr>
          <p:cNvPr id="22" name="文本框 2"/>
          <p:cNvSpPr txBox="1">
            <a:spLocks noChangeArrowheads="1"/>
          </p:cNvSpPr>
          <p:nvPr/>
        </p:nvSpPr>
        <p:spPr bwMode="auto">
          <a:xfrm>
            <a:off x="9594441" y="6424930"/>
            <a:ext cx="2203450" cy="426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dist"/>
            <a:r>
              <a:rPr lang="en-US" altLang="zh-CN" sz="2300" b="1" kern="100" dirty="0">
                <a:solidFill>
                  <a:srgbClr val="FFFFFF"/>
                </a:solidFill>
                <a:effectLst/>
                <a:cs typeface="+mn-ea"/>
                <a:sym typeface="+mn-lt"/>
              </a:rPr>
              <a:t>PART.03</a:t>
            </a:r>
            <a:endParaRPr lang="zh-CN" sz="2300" kern="100" dirty="0">
              <a:effectLst/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959362" y="2935489"/>
            <a:ext cx="827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校园活动经历</a:t>
            </a:r>
          </a:p>
        </p:txBody>
      </p:sp>
      <p:sp>
        <p:nvSpPr>
          <p:cNvPr id="41" name="矩形 40"/>
          <p:cNvSpPr/>
          <p:nvPr/>
        </p:nvSpPr>
        <p:spPr>
          <a:xfrm>
            <a:off x="2962274" y="4388175"/>
            <a:ext cx="6286500" cy="592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May I be strenuous, energetic and persevering ! May I be patient! May I be able to bear and forbear the wrongs of others! May I ever keep a promise given!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graduation-hat_2473"/>
          <p:cNvSpPr/>
          <p:nvPr/>
        </p:nvSpPr>
        <p:spPr>
          <a:xfrm>
            <a:off x="5318111" y="1854488"/>
            <a:ext cx="1555774" cy="855169"/>
          </a:xfrm>
          <a:custGeom>
            <a:avLst/>
            <a:gdLst>
              <a:gd name="connsiteX0" fmla="*/ 543428 w 576238"/>
              <a:gd name="connsiteY0" fmla="*/ 274208 h 355968"/>
              <a:gd name="connsiteX1" fmla="*/ 543428 w 576238"/>
              <a:gd name="connsiteY1" fmla="*/ 338693 h 355968"/>
              <a:gd name="connsiteX2" fmla="*/ 541442 w 576238"/>
              <a:gd name="connsiteY2" fmla="*/ 343653 h 355968"/>
              <a:gd name="connsiteX3" fmla="*/ 535484 w 576238"/>
              <a:gd name="connsiteY3" fmla="*/ 345637 h 355968"/>
              <a:gd name="connsiteX4" fmla="*/ 517608 w 576238"/>
              <a:gd name="connsiteY4" fmla="*/ 354566 h 355968"/>
              <a:gd name="connsiteX5" fmla="*/ 512643 w 576238"/>
              <a:gd name="connsiteY5" fmla="*/ 355558 h 355968"/>
              <a:gd name="connsiteX6" fmla="*/ 509663 w 576238"/>
              <a:gd name="connsiteY6" fmla="*/ 350598 h 355968"/>
              <a:gd name="connsiteX7" fmla="*/ 514629 w 576238"/>
              <a:gd name="connsiteY7" fmla="*/ 277184 h 355968"/>
              <a:gd name="connsiteX8" fmla="*/ 543428 w 576238"/>
              <a:gd name="connsiteY8" fmla="*/ 274208 h 355968"/>
              <a:gd name="connsiteX9" fmla="*/ 288119 w 576238"/>
              <a:gd name="connsiteY9" fmla="*/ 251378 h 355968"/>
              <a:gd name="connsiteX10" fmla="*/ 126176 w 576238"/>
              <a:gd name="connsiteY10" fmla="*/ 274185 h 355968"/>
              <a:gd name="connsiteX11" fmla="*/ 288119 w 576238"/>
              <a:gd name="connsiteY11" fmla="*/ 296001 h 355968"/>
              <a:gd name="connsiteX12" fmla="*/ 450062 w 576238"/>
              <a:gd name="connsiteY12" fmla="*/ 274185 h 355968"/>
              <a:gd name="connsiteX13" fmla="*/ 288119 w 576238"/>
              <a:gd name="connsiteY13" fmla="*/ 251378 h 355968"/>
              <a:gd name="connsiteX14" fmla="*/ 288119 w 576238"/>
              <a:gd name="connsiteY14" fmla="*/ 126432 h 355968"/>
              <a:gd name="connsiteX15" fmla="*/ 111273 w 576238"/>
              <a:gd name="connsiteY15" fmla="*/ 178989 h 355968"/>
              <a:gd name="connsiteX16" fmla="*/ 111273 w 576238"/>
              <a:gd name="connsiteY16" fmla="*/ 190888 h 355968"/>
              <a:gd name="connsiteX17" fmla="*/ 288119 w 576238"/>
              <a:gd name="connsiteY17" fmla="*/ 144282 h 355968"/>
              <a:gd name="connsiteX18" fmla="*/ 464964 w 576238"/>
              <a:gd name="connsiteY18" fmla="*/ 190888 h 355968"/>
              <a:gd name="connsiteX19" fmla="*/ 464964 w 576238"/>
              <a:gd name="connsiteY19" fmla="*/ 178989 h 355968"/>
              <a:gd name="connsiteX20" fmla="*/ 288119 w 576238"/>
              <a:gd name="connsiteY20" fmla="*/ 126432 h 355968"/>
              <a:gd name="connsiteX21" fmla="*/ 288119 w 576238"/>
              <a:gd name="connsiteY21" fmla="*/ 0 h 355968"/>
              <a:gd name="connsiteX22" fmla="*/ 306002 w 576238"/>
              <a:gd name="connsiteY22" fmla="*/ 4462 h 355968"/>
              <a:gd name="connsiteX23" fmla="*/ 569284 w 576238"/>
              <a:gd name="connsiteY23" fmla="*/ 144282 h 355968"/>
              <a:gd name="connsiteX24" fmla="*/ 576238 w 576238"/>
              <a:gd name="connsiteY24" fmla="*/ 155190 h 355968"/>
              <a:gd name="connsiteX25" fmla="*/ 569284 w 576238"/>
              <a:gd name="connsiteY25" fmla="*/ 166098 h 355968"/>
              <a:gd name="connsiteX26" fmla="*/ 533517 w 576238"/>
              <a:gd name="connsiteY26" fmla="*/ 185930 h 355968"/>
              <a:gd name="connsiteX27" fmla="*/ 533517 w 576238"/>
              <a:gd name="connsiteY27" fmla="*/ 243445 h 355968"/>
              <a:gd name="connsiteX28" fmla="*/ 543452 w 576238"/>
              <a:gd name="connsiteY28" fmla="*/ 258319 h 355968"/>
              <a:gd name="connsiteX29" fmla="*/ 527556 w 576238"/>
              <a:gd name="connsiteY29" fmla="*/ 274185 h 355968"/>
              <a:gd name="connsiteX30" fmla="*/ 511660 w 576238"/>
              <a:gd name="connsiteY30" fmla="*/ 258319 h 355968"/>
              <a:gd name="connsiteX31" fmla="*/ 521595 w 576238"/>
              <a:gd name="connsiteY31" fmla="*/ 243445 h 355968"/>
              <a:gd name="connsiteX32" fmla="*/ 521595 w 576238"/>
              <a:gd name="connsiteY32" fmla="*/ 192872 h 355968"/>
              <a:gd name="connsiteX33" fmla="*/ 470925 w 576238"/>
              <a:gd name="connsiteY33" fmla="*/ 223612 h 355968"/>
              <a:gd name="connsiteX34" fmla="*/ 470925 w 576238"/>
              <a:gd name="connsiteY34" fmla="*/ 274185 h 355968"/>
              <a:gd name="connsiteX35" fmla="*/ 288119 w 576238"/>
              <a:gd name="connsiteY35" fmla="*/ 309884 h 355968"/>
              <a:gd name="connsiteX36" fmla="*/ 106306 w 576238"/>
              <a:gd name="connsiteY36" fmla="*/ 274185 h 355968"/>
              <a:gd name="connsiteX37" fmla="*/ 105312 w 576238"/>
              <a:gd name="connsiteY37" fmla="*/ 223612 h 355968"/>
              <a:gd name="connsiteX38" fmla="*/ 5961 w 576238"/>
              <a:gd name="connsiteY38" fmla="*/ 166098 h 355968"/>
              <a:gd name="connsiteX39" fmla="*/ 0 w 576238"/>
              <a:gd name="connsiteY39" fmla="*/ 155190 h 355968"/>
              <a:gd name="connsiteX40" fmla="*/ 6954 w 576238"/>
              <a:gd name="connsiteY40" fmla="*/ 144282 h 355968"/>
              <a:gd name="connsiteX41" fmla="*/ 270236 w 576238"/>
              <a:gd name="connsiteY41" fmla="*/ 4462 h 355968"/>
              <a:gd name="connsiteX42" fmla="*/ 288119 w 576238"/>
              <a:gd name="connsiteY42" fmla="*/ 0 h 355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76238" h="355968">
                <a:moveTo>
                  <a:pt x="543428" y="274208"/>
                </a:moveTo>
                <a:lnTo>
                  <a:pt x="543428" y="338693"/>
                </a:lnTo>
                <a:cubicBezTo>
                  <a:pt x="543428" y="340677"/>
                  <a:pt x="542435" y="341669"/>
                  <a:pt x="541442" y="343653"/>
                </a:cubicBezTo>
                <a:cubicBezTo>
                  <a:pt x="539456" y="344645"/>
                  <a:pt x="537470" y="345637"/>
                  <a:pt x="535484" y="345637"/>
                </a:cubicBezTo>
                <a:cubicBezTo>
                  <a:pt x="531511" y="345637"/>
                  <a:pt x="524560" y="347621"/>
                  <a:pt x="517608" y="354566"/>
                </a:cubicBezTo>
                <a:cubicBezTo>
                  <a:pt x="516615" y="355558"/>
                  <a:pt x="513636" y="356550"/>
                  <a:pt x="512643" y="355558"/>
                </a:cubicBezTo>
                <a:cubicBezTo>
                  <a:pt x="510656" y="354566"/>
                  <a:pt x="509663" y="352582"/>
                  <a:pt x="509663" y="350598"/>
                </a:cubicBezTo>
                <a:lnTo>
                  <a:pt x="514629" y="277184"/>
                </a:lnTo>
                <a:cubicBezTo>
                  <a:pt x="514629" y="277184"/>
                  <a:pt x="530518" y="288097"/>
                  <a:pt x="543428" y="274208"/>
                </a:cubicBezTo>
                <a:close/>
                <a:moveTo>
                  <a:pt x="288119" y="251378"/>
                </a:moveTo>
                <a:cubicBezTo>
                  <a:pt x="198703" y="251378"/>
                  <a:pt x="126176" y="261294"/>
                  <a:pt x="126176" y="274185"/>
                </a:cubicBezTo>
                <a:cubicBezTo>
                  <a:pt x="126176" y="286085"/>
                  <a:pt x="198703" y="296001"/>
                  <a:pt x="288119" y="296001"/>
                </a:cubicBezTo>
                <a:cubicBezTo>
                  <a:pt x="377535" y="296001"/>
                  <a:pt x="450062" y="286085"/>
                  <a:pt x="450062" y="274185"/>
                </a:cubicBezTo>
                <a:cubicBezTo>
                  <a:pt x="450062" y="261294"/>
                  <a:pt x="377535" y="251378"/>
                  <a:pt x="288119" y="251378"/>
                </a:cubicBezTo>
                <a:close/>
                <a:moveTo>
                  <a:pt x="288119" y="126432"/>
                </a:moveTo>
                <a:cubicBezTo>
                  <a:pt x="146046" y="126432"/>
                  <a:pt x="111273" y="178989"/>
                  <a:pt x="111273" y="178989"/>
                </a:cubicBezTo>
                <a:lnTo>
                  <a:pt x="111273" y="190888"/>
                </a:lnTo>
                <a:cubicBezTo>
                  <a:pt x="123195" y="177997"/>
                  <a:pt x="165917" y="144282"/>
                  <a:pt x="288119" y="144282"/>
                </a:cubicBezTo>
                <a:cubicBezTo>
                  <a:pt x="410321" y="144282"/>
                  <a:pt x="453042" y="177997"/>
                  <a:pt x="464964" y="190888"/>
                </a:cubicBezTo>
                <a:lnTo>
                  <a:pt x="464964" y="178989"/>
                </a:lnTo>
                <a:cubicBezTo>
                  <a:pt x="464964" y="178989"/>
                  <a:pt x="430191" y="126432"/>
                  <a:pt x="288119" y="126432"/>
                </a:cubicBezTo>
                <a:close/>
                <a:moveTo>
                  <a:pt x="288119" y="0"/>
                </a:moveTo>
                <a:cubicBezTo>
                  <a:pt x="294328" y="0"/>
                  <a:pt x="300538" y="1487"/>
                  <a:pt x="306002" y="4462"/>
                </a:cubicBezTo>
                <a:lnTo>
                  <a:pt x="569284" y="144282"/>
                </a:lnTo>
                <a:cubicBezTo>
                  <a:pt x="573258" y="146265"/>
                  <a:pt x="576238" y="150231"/>
                  <a:pt x="576238" y="155190"/>
                </a:cubicBezTo>
                <a:cubicBezTo>
                  <a:pt x="576238" y="160148"/>
                  <a:pt x="573258" y="164114"/>
                  <a:pt x="569284" y="166098"/>
                </a:cubicBezTo>
                <a:lnTo>
                  <a:pt x="533517" y="185930"/>
                </a:lnTo>
                <a:lnTo>
                  <a:pt x="533517" y="243445"/>
                </a:lnTo>
                <a:cubicBezTo>
                  <a:pt x="539478" y="245428"/>
                  <a:pt x="543452" y="251378"/>
                  <a:pt x="543452" y="258319"/>
                </a:cubicBezTo>
                <a:cubicBezTo>
                  <a:pt x="543452" y="266252"/>
                  <a:pt x="536498" y="274185"/>
                  <a:pt x="527556" y="274185"/>
                </a:cubicBezTo>
                <a:cubicBezTo>
                  <a:pt x="519608" y="274185"/>
                  <a:pt x="511660" y="266252"/>
                  <a:pt x="511660" y="258319"/>
                </a:cubicBezTo>
                <a:cubicBezTo>
                  <a:pt x="511660" y="251378"/>
                  <a:pt x="515634" y="245428"/>
                  <a:pt x="521595" y="243445"/>
                </a:cubicBezTo>
                <a:lnTo>
                  <a:pt x="521595" y="192872"/>
                </a:lnTo>
                <a:lnTo>
                  <a:pt x="470925" y="223612"/>
                </a:lnTo>
                <a:cubicBezTo>
                  <a:pt x="470925" y="223612"/>
                  <a:pt x="470925" y="272202"/>
                  <a:pt x="470925" y="274185"/>
                </a:cubicBezTo>
                <a:cubicBezTo>
                  <a:pt x="470925" y="294018"/>
                  <a:pt x="388464" y="309884"/>
                  <a:pt x="288119" y="309884"/>
                </a:cubicBezTo>
                <a:cubicBezTo>
                  <a:pt x="187774" y="309884"/>
                  <a:pt x="106306" y="294018"/>
                  <a:pt x="106306" y="274185"/>
                </a:cubicBezTo>
                <a:cubicBezTo>
                  <a:pt x="106306" y="272202"/>
                  <a:pt x="105312" y="223612"/>
                  <a:pt x="105312" y="223612"/>
                </a:cubicBezTo>
                <a:lnTo>
                  <a:pt x="5961" y="166098"/>
                </a:lnTo>
                <a:cubicBezTo>
                  <a:pt x="1987" y="164114"/>
                  <a:pt x="0" y="160148"/>
                  <a:pt x="0" y="155190"/>
                </a:cubicBezTo>
                <a:cubicBezTo>
                  <a:pt x="0" y="151223"/>
                  <a:pt x="2980" y="146265"/>
                  <a:pt x="6954" y="144282"/>
                </a:cubicBezTo>
                <a:lnTo>
                  <a:pt x="270236" y="4462"/>
                </a:lnTo>
                <a:cubicBezTo>
                  <a:pt x="275700" y="1487"/>
                  <a:pt x="281909" y="0"/>
                  <a:pt x="288119" y="0"/>
                </a:cubicBezTo>
                <a:close/>
              </a:path>
            </a:pathLst>
          </a:custGeom>
          <a:solidFill>
            <a:srgbClr val="8CB2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4043;#404060;#404056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yjilvzci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1063</Words>
  <Application>Microsoft Office PowerPoint</Application>
  <PresentationFormat>宽屏</PresentationFormat>
  <Paragraphs>130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微软雅黑</vt:lpstr>
      <vt:lpstr>等线</vt:lpstr>
      <vt:lpstr>汉仪大宋简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AutoBVT</cp:lastModifiedBy>
  <cp:revision>2</cp:revision>
  <dcterms:created xsi:type="dcterms:W3CDTF">2022-03-14T05:49:26Z</dcterms:created>
  <dcterms:modified xsi:type="dcterms:W3CDTF">2022-03-14T06:09:48Z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KSOTemplateUUID">
    <vt:lpwstr>v1.0_mb_SKOUQsa7xxn+LpYPY2oNhw==</vt:lpwstr>
  </property>
  <property fmtid="{D5CDD505-2E9C-101B-9397-08002B2CF9AE}" pid="4" name="ICV">
    <vt:lpwstr>866B7679575B46F4ACDDB07734990112</vt:lpwstr>
  </property>
</Properties>
</file>